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Documents\ACTIVITĂȚI - 1.MAI. 2020\IMAGINI-POZE\Tabla șc.-utilizabil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0941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1"/>
            <a:ext cx="4419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172200"/>
            <a:ext cx="5514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838200"/>
            <a:ext cx="4038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648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752475"/>
            <a:ext cx="7296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odora\Documents\ACTIVITĂȚI - 1.MAI. 2020\IMAGINI-POZE\Tabla șc.-utilizabilă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0941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172200"/>
            <a:ext cx="5514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90600"/>
            <a:ext cx="7848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781050"/>
            <a:ext cx="72675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17</cp:revision>
  <dcterms:created xsi:type="dcterms:W3CDTF">2006-08-16T00:00:00Z</dcterms:created>
  <dcterms:modified xsi:type="dcterms:W3CDTF">2020-05-06T18:06:59Z</dcterms:modified>
</cp:coreProperties>
</file>