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06488">
            <a:off x="276151" y="481943"/>
            <a:ext cx="2711709" cy="19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78887">
            <a:off x="444509" y="2062286"/>
            <a:ext cx="5116106" cy="41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89839">
            <a:off x="858251" y="955648"/>
            <a:ext cx="1342959" cy="75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048000"/>
            <a:ext cx="31025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6324600"/>
            <a:ext cx="1766887" cy="2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06488">
            <a:off x="276151" y="481943"/>
            <a:ext cx="2711709" cy="19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72807">
            <a:off x="769749" y="993532"/>
            <a:ext cx="1602011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78887">
            <a:off x="444509" y="2062286"/>
            <a:ext cx="5116106" cy="41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31242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16002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6019800"/>
            <a:ext cx="1766887" cy="2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06488">
            <a:off x="276151" y="481943"/>
            <a:ext cx="2711709" cy="19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87935">
            <a:off x="769460" y="969918"/>
            <a:ext cx="152306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78887">
            <a:off x="444509" y="2062286"/>
            <a:ext cx="5116106" cy="41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6019800"/>
            <a:ext cx="1766887" cy="2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590800"/>
            <a:ext cx="486796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2020-01-12T15:51:48Z</dcterms:modified>
</cp:coreProperties>
</file>