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B88E-AA52-4259-A0AF-D48D0148A7A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1757D-8711-477D-A007-0D74DB828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1757D-8711-477D-A007-0D74DB828E4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85AE-8107-43E0-95D6-E8F248E97C06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BB5D-A099-4245-9E6F-AFEB6A23BE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67400" y="5334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39366" y="542034"/>
            <a:ext cx="3070029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28600" y="5334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810000"/>
            <a:ext cx="3263181" cy="251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810000"/>
            <a:ext cx="487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3428999"/>
            <a:ext cx="30480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424768"/>
            <a:ext cx="247650" cy="26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3429000"/>
            <a:ext cx="257175" cy="27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6400800"/>
            <a:ext cx="30480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7800" y="6248400"/>
            <a:ext cx="3371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2014-02-01T11:59:20Z</dcterms:created>
  <dcterms:modified xsi:type="dcterms:W3CDTF">2014-02-01T12:24:12Z</dcterms:modified>
</cp:coreProperties>
</file>