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87" d="100"/>
          <a:sy n="87" d="100"/>
        </p:scale>
        <p:origin x="-8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77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2019-08-13T20:19:02Z</dcterms:modified>
</cp:coreProperties>
</file>