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5937250" cy="43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it-IT" sz="3600" kern="10" spc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Careu cu noțiuni matematice - nr. 6</a:t>
            </a:r>
            <a:endParaRPr lang="en-US" sz="3600" kern="10" spc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6400800"/>
            <a:ext cx="14192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1066800"/>
          <a:ext cx="4029089" cy="3943350"/>
        </p:xfrm>
        <a:graphic>
          <a:graphicData uri="http://schemas.openxmlformats.org/drawingml/2006/table">
            <a:tbl>
              <a:tblPr/>
              <a:tblGrid>
                <a:gridCol w="272008"/>
                <a:gridCol w="267122"/>
                <a:gridCol w="272008"/>
                <a:gridCol w="267122"/>
                <a:gridCol w="267122"/>
                <a:gridCol w="267122"/>
                <a:gridCol w="272008"/>
                <a:gridCol w="267122"/>
                <a:gridCol w="267122"/>
                <a:gridCol w="267665"/>
                <a:gridCol w="267665"/>
                <a:gridCol w="272008"/>
                <a:gridCol w="267665"/>
                <a:gridCol w="267665"/>
                <a:gridCol w="267665"/>
              </a:tblGrid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648200"/>
            <a:ext cx="1352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378838">
            <a:off x="7396715" y="803154"/>
            <a:ext cx="8286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838200"/>
            <a:ext cx="10858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4419600"/>
            <a:ext cx="16097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5410200"/>
            <a:ext cx="16192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9562859">
            <a:off x="7505305" y="2638196"/>
            <a:ext cx="6000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600" y="5486400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1800" y="3657600"/>
            <a:ext cx="838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14600" y="5334000"/>
            <a:ext cx="1066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43000" y="2819400"/>
            <a:ext cx="1104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14</cp:revision>
  <dcterms:created xsi:type="dcterms:W3CDTF">2006-08-16T00:00:00Z</dcterms:created>
  <dcterms:modified xsi:type="dcterms:W3CDTF">2015-07-16T09:26:21Z</dcterms:modified>
</cp:coreProperties>
</file>