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f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146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2017-12-18T08:47:54Z</dcterms:modified>
</cp:coreProperties>
</file>