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>
        <p:scale>
          <a:sx n="60" d="100"/>
          <a:sy n="60" d="100"/>
        </p:scale>
        <p:origin x="-232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46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2017-11-22T15:48:21Z</dcterms:modified>
</cp:coreProperties>
</file>