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95313"/>
            <a:ext cx="91440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2020-02-04T17:38:33Z</dcterms:modified>
</cp:coreProperties>
</file>