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u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 smtClean="0"/>
              <a:t>Clic pentru a edita stilul de subtitlu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B3F62-57DA-4F19-BAA7-C711986AABD9}" type="datetimeFigureOut">
              <a:rPr lang="ro-RO" smtClean="0"/>
              <a:t>01.11.2013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9773-D083-46B3-901E-CFDE89B2968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20981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B3F62-57DA-4F19-BAA7-C711986AABD9}" type="datetimeFigureOut">
              <a:rPr lang="ro-RO" smtClean="0"/>
              <a:t>01.11.2013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9773-D083-46B3-901E-CFDE89B2968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64186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B3F62-57DA-4F19-BAA7-C711986AABD9}" type="datetimeFigureOut">
              <a:rPr lang="ro-RO" smtClean="0"/>
              <a:t>01.11.2013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9773-D083-46B3-901E-CFDE89B2968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30533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B3F62-57DA-4F19-BAA7-C711986AABD9}" type="datetimeFigureOut">
              <a:rPr lang="ro-RO" smtClean="0"/>
              <a:t>01.11.2013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9773-D083-46B3-901E-CFDE89B2968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14377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B3F62-57DA-4F19-BAA7-C711986AABD9}" type="datetimeFigureOut">
              <a:rPr lang="ro-RO" smtClean="0"/>
              <a:t>01.11.2013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9773-D083-46B3-901E-CFDE89B2968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5459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B3F62-57DA-4F19-BAA7-C711986AABD9}" type="datetimeFigureOut">
              <a:rPr lang="ro-RO" smtClean="0"/>
              <a:t>01.11.2013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9773-D083-46B3-901E-CFDE89B2968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29282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B3F62-57DA-4F19-BAA7-C711986AABD9}" type="datetimeFigureOut">
              <a:rPr lang="ro-RO" smtClean="0"/>
              <a:t>01.11.2013</a:t>
            </a:fld>
            <a:endParaRPr lang="ro-RO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9773-D083-46B3-901E-CFDE89B2968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6020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B3F62-57DA-4F19-BAA7-C711986AABD9}" type="datetimeFigureOut">
              <a:rPr lang="ro-RO" smtClean="0"/>
              <a:t>01.11.2013</a:t>
            </a:fld>
            <a:endParaRPr lang="ro-RO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9773-D083-46B3-901E-CFDE89B2968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74638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B3F62-57DA-4F19-BAA7-C711986AABD9}" type="datetimeFigureOut">
              <a:rPr lang="ro-RO" smtClean="0"/>
              <a:t>01.11.2013</a:t>
            </a:fld>
            <a:endParaRPr lang="ro-RO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9773-D083-46B3-901E-CFDE89B2968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18549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B3F62-57DA-4F19-BAA7-C711986AABD9}" type="datetimeFigureOut">
              <a:rPr lang="ro-RO" smtClean="0"/>
              <a:t>01.11.2013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9773-D083-46B3-901E-CFDE89B2968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4336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B3F62-57DA-4F19-BAA7-C711986AABD9}" type="datetimeFigureOut">
              <a:rPr lang="ro-RO" smtClean="0"/>
              <a:t>01.11.2013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9773-D083-46B3-901E-CFDE89B2968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99380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B3F62-57DA-4F19-BAA7-C711986AABD9}" type="datetimeFigureOut">
              <a:rPr lang="ro-RO" smtClean="0"/>
              <a:t>01.11.2013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59773-D083-46B3-901E-CFDE89B29689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38476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o-RO" dirty="0" err="1" smtClean="0"/>
              <a:t>Activităţi</a:t>
            </a:r>
            <a:r>
              <a:rPr lang="ro-RO" dirty="0" smtClean="0"/>
              <a:t> </a:t>
            </a:r>
            <a:r>
              <a:rPr lang="ro-RO" dirty="0" err="1" smtClean="0"/>
              <a:t>extraşcolare</a:t>
            </a:r>
            <a:r>
              <a:rPr lang="ro-RO" dirty="0" smtClean="0"/>
              <a:t> ale elevilor Colegiului </a:t>
            </a:r>
            <a:r>
              <a:rPr lang="ro-RO" dirty="0" err="1" smtClean="0"/>
              <a:t>Naţional</a:t>
            </a:r>
            <a:r>
              <a:rPr lang="ro-RO" dirty="0" smtClean="0"/>
              <a:t> „</a:t>
            </a:r>
            <a:r>
              <a:rPr lang="ro-RO" dirty="0" err="1" smtClean="0"/>
              <a:t>Dragoş</a:t>
            </a:r>
            <a:r>
              <a:rPr lang="ro-RO" dirty="0" smtClean="0"/>
              <a:t> Vodă”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956399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04300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838200" y="127001"/>
            <a:ext cx="10515600" cy="2997200"/>
          </a:xfrm>
        </p:spPr>
        <p:txBody>
          <a:bodyPr/>
          <a:lstStyle/>
          <a:p>
            <a:r>
              <a:rPr lang="ro-RO" dirty="0" smtClean="0"/>
              <a:t>Elevii Colegiului </a:t>
            </a:r>
            <a:r>
              <a:rPr lang="ro-RO" dirty="0" err="1" smtClean="0"/>
              <a:t>Naţional</a:t>
            </a:r>
            <a:r>
              <a:rPr lang="ro-RO" dirty="0" smtClean="0"/>
              <a:t> „</a:t>
            </a:r>
            <a:r>
              <a:rPr lang="ro-RO" dirty="0" err="1" smtClean="0"/>
              <a:t>Dragoş</a:t>
            </a:r>
            <a:r>
              <a:rPr lang="ro-RO" dirty="0" smtClean="0"/>
              <a:t> Vodă”, ca </a:t>
            </a:r>
            <a:r>
              <a:rPr lang="ro-RO" dirty="0" err="1" smtClean="0"/>
              <a:t>şi</a:t>
            </a:r>
            <a:r>
              <a:rPr lang="ro-RO" dirty="0" smtClean="0"/>
              <a:t> </a:t>
            </a:r>
            <a:r>
              <a:rPr lang="ro-RO" dirty="0" err="1" smtClean="0"/>
              <a:t>ceilalţi</a:t>
            </a:r>
            <a:r>
              <a:rPr lang="ro-RO" dirty="0" smtClean="0"/>
              <a:t> </a:t>
            </a:r>
            <a:r>
              <a:rPr lang="en-US" dirty="0" err="1"/>
              <a:t>e</a:t>
            </a:r>
            <a:r>
              <a:rPr lang="ro-RO" dirty="0" err="1" smtClean="0"/>
              <a:t>levi</a:t>
            </a:r>
            <a:r>
              <a:rPr lang="ro-RO" dirty="0" smtClean="0"/>
              <a:t> ai </a:t>
            </a:r>
            <a:r>
              <a:rPr lang="ro-RO" dirty="0" err="1" smtClean="0"/>
              <a:t>unităţilor</a:t>
            </a:r>
            <a:r>
              <a:rPr lang="ro-RO" dirty="0" smtClean="0"/>
              <a:t> de </a:t>
            </a:r>
            <a:r>
              <a:rPr lang="ro-RO" dirty="0" err="1" smtClean="0"/>
              <a:t>învătământ</a:t>
            </a:r>
            <a:r>
              <a:rPr lang="ro-RO" dirty="0" smtClean="0"/>
              <a:t> din </a:t>
            </a:r>
            <a:r>
              <a:rPr lang="ro-RO" dirty="0" err="1" smtClean="0"/>
              <a:t>ţară</a:t>
            </a:r>
            <a:r>
              <a:rPr lang="ro-RO" dirty="0" smtClean="0"/>
              <a:t>, dispun de multe tipuri de </a:t>
            </a:r>
            <a:r>
              <a:rPr lang="ro-RO" dirty="0" err="1" smtClean="0"/>
              <a:t>activităţi</a:t>
            </a:r>
            <a:r>
              <a:rPr lang="ro-RO" dirty="0" smtClean="0"/>
              <a:t> </a:t>
            </a:r>
            <a:r>
              <a:rPr lang="ro-RO" dirty="0" err="1" smtClean="0"/>
              <a:t>extraşcolare</a:t>
            </a:r>
            <a:r>
              <a:rPr lang="ro-RO" dirty="0" smtClean="0"/>
              <a:t>, atât în cadrul </a:t>
            </a:r>
            <a:r>
              <a:rPr lang="ro-RO" dirty="0" err="1" smtClean="0"/>
              <a:t>unităţii</a:t>
            </a:r>
            <a:r>
              <a:rPr lang="ro-RO" dirty="0" smtClean="0"/>
              <a:t> cât </a:t>
            </a:r>
            <a:r>
              <a:rPr lang="ro-RO" dirty="0" err="1" smtClean="0"/>
              <a:t>şi</a:t>
            </a:r>
            <a:r>
              <a:rPr lang="ro-RO" dirty="0" smtClean="0"/>
              <a:t> în afara mediului </a:t>
            </a:r>
            <a:r>
              <a:rPr lang="ro-RO" dirty="0" err="1" smtClean="0"/>
              <a:t>educaţional</a:t>
            </a:r>
            <a:r>
              <a:rPr lang="ro-RO" dirty="0" smtClean="0"/>
              <a:t>.</a:t>
            </a:r>
          </a:p>
          <a:p>
            <a:r>
              <a:rPr lang="ro-RO" dirty="0" smtClean="0"/>
              <a:t>Aceste </a:t>
            </a:r>
            <a:r>
              <a:rPr lang="ro-RO" dirty="0" err="1" smtClean="0"/>
              <a:t>activităţi</a:t>
            </a:r>
            <a:r>
              <a:rPr lang="ro-RO" dirty="0" smtClean="0"/>
              <a:t> au ca </a:t>
            </a:r>
            <a:r>
              <a:rPr lang="ro-RO" dirty="0" err="1" smtClean="0"/>
              <a:t>şi</a:t>
            </a:r>
            <a:r>
              <a:rPr lang="ro-RO" dirty="0" smtClean="0"/>
              <a:t> „concept” de bază </a:t>
            </a:r>
            <a:r>
              <a:rPr lang="ro-RO" dirty="0" err="1" smtClean="0"/>
              <a:t>afinitaţile</a:t>
            </a:r>
            <a:r>
              <a:rPr lang="ro-RO" dirty="0" smtClean="0"/>
              <a:t> elevilor(</a:t>
            </a:r>
            <a:r>
              <a:rPr lang="ro-RO" dirty="0" err="1" smtClean="0"/>
              <a:t>activităţi</a:t>
            </a:r>
            <a:r>
              <a:rPr lang="ro-RO" dirty="0" smtClean="0"/>
              <a:t> artistice, </a:t>
            </a:r>
            <a:r>
              <a:rPr lang="ro-RO" dirty="0" err="1" smtClean="0"/>
              <a:t>activităţi</a:t>
            </a:r>
            <a:r>
              <a:rPr lang="ro-RO" dirty="0" smtClean="0"/>
              <a:t> sportive, etc.)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44603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28699"/>
          </a:xfrm>
        </p:spPr>
        <p:txBody>
          <a:bodyPr/>
          <a:lstStyle/>
          <a:p>
            <a:pPr algn="ctr"/>
            <a:r>
              <a:rPr lang="ro-RO" dirty="0" smtClean="0"/>
              <a:t>Tipuri de </a:t>
            </a:r>
            <a:r>
              <a:rPr lang="ro-RO" dirty="0" err="1" smtClean="0"/>
              <a:t>activităţi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838200" y="1028700"/>
            <a:ext cx="10515600" cy="5148263"/>
          </a:xfrm>
        </p:spPr>
        <p:txBody>
          <a:bodyPr/>
          <a:lstStyle/>
          <a:p>
            <a:r>
              <a:rPr lang="ro-RO" sz="1800" dirty="0" smtClean="0"/>
              <a:t>În afară de </a:t>
            </a:r>
            <a:r>
              <a:rPr lang="ro-RO" sz="1800" dirty="0" err="1" smtClean="0"/>
              <a:t>activităţile</a:t>
            </a:r>
            <a:r>
              <a:rPr lang="ro-RO" sz="1800" dirty="0" smtClean="0"/>
              <a:t> ce </a:t>
            </a:r>
            <a:r>
              <a:rPr lang="ro-RO" sz="1800" dirty="0" err="1" smtClean="0"/>
              <a:t>ţin</a:t>
            </a:r>
            <a:r>
              <a:rPr lang="ro-RO" sz="1800" dirty="0" smtClean="0"/>
              <a:t> strict de </a:t>
            </a:r>
            <a:r>
              <a:rPr lang="ro-RO" sz="1800" dirty="0" err="1" smtClean="0"/>
              <a:t>educaţie</a:t>
            </a:r>
            <a:r>
              <a:rPr lang="ro-RO" sz="1800" dirty="0" smtClean="0"/>
              <a:t> </a:t>
            </a:r>
            <a:r>
              <a:rPr lang="ro-RO" sz="1800" dirty="0" err="1" smtClean="0"/>
              <a:t>şi</a:t>
            </a:r>
            <a:r>
              <a:rPr lang="ro-RO" sz="1800" dirty="0" smtClean="0"/>
              <a:t> formare a elevului, aici făcând referire la orele de curs, la care elevii participă, unitatea </a:t>
            </a:r>
            <a:r>
              <a:rPr lang="ro-RO" sz="1800" dirty="0" err="1" smtClean="0"/>
              <a:t>şcolară</a:t>
            </a:r>
            <a:r>
              <a:rPr lang="ro-RO" sz="1800" dirty="0" smtClean="0"/>
              <a:t> din Câmpulung Moldovenesc oferă elevilor următoarele tipuri de </a:t>
            </a:r>
            <a:r>
              <a:rPr lang="ro-RO" sz="1800" dirty="0" err="1" smtClean="0"/>
              <a:t>activităţi</a:t>
            </a:r>
            <a:r>
              <a:rPr lang="ro-RO" sz="1800" dirty="0" smtClean="0"/>
              <a:t>:</a:t>
            </a:r>
          </a:p>
          <a:p>
            <a:pPr marL="0" indent="0" algn="ctr">
              <a:buNone/>
            </a:pPr>
            <a:r>
              <a:rPr lang="ro-RO" sz="1800" dirty="0" smtClean="0"/>
              <a:t>1.Activităţi în domeniul artistic(</a:t>
            </a:r>
            <a:r>
              <a:rPr lang="ro-RO" sz="1800" dirty="0" err="1" smtClean="0"/>
              <a:t>karaoke</a:t>
            </a:r>
            <a:r>
              <a:rPr lang="ro-RO" sz="1800" dirty="0" smtClean="0"/>
              <a:t>, cenaclu literar, </a:t>
            </a:r>
            <a:r>
              <a:rPr lang="ro-RO" sz="1800" dirty="0" err="1" smtClean="0"/>
              <a:t>expozitii</a:t>
            </a:r>
            <a:r>
              <a:rPr lang="ro-RO" sz="1800" dirty="0" smtClean="0"/>
              <a:t> de picturi ale elevilor, </a:t>
            </a:r>
            <a:r>
              <a:rPr lang="ro-RO" sz="1800" dirty="0" err="1" smtClean="0"/>
              <a:t>împărtăşirea</a:t>
            </a:r>
            <a:r>
              <a:rPr lang="ro-RO" sz="1800" dirty="0" smtClean="0"/>
              <a:t> unor </a:t>
            </a:r>
            <a:r>
              <a:rPr lang="ro-RO" sz="1800" dirty="0" err="1" smtClean="0"/>
              <a:t>creaţii</a:t>
            </a:r>
            <a:r>
              <a:rPr lang="ro-RO" sz="1800" dirty="0" smtClean="0"/>
              <a:t> literare, precum </a:t>
            </a:r>
            <a:r>
              <a:rPr lang="ro-RO" sz="1800" dirty="0" err="1" smtClean="0"/>
              <a:t>creaţiile</a:t>
            </a:r>
            <a:r>
              <a:rPr lang="ro-RO" sz="1800" dirty="0" smtClean="0"/>
              <a:t> lirice, în proză sau în dramaturgie)</a:t>
            </a:r>
          </a:p>
          <a:p>
            <a:pPr marL="0" indent="0" algn="ctr">
              <a:buNone/>
            </a:pPr>
            <a:r>
              <a:rPr lang="ro-RO" sz="1800" dirty="0" smtClean="0"/>
              <a:t>2.Activităţi în domeniul sportiv(</a:t>
            </a:r>
            <a:r>
              <a:rPr lang="ro-RO" sz="1800" dirty="0" err="1" smtClean="0"/>
              <a:t>competiţii</a:t>
            </a:r>
            <a:r>
              <a:rPr lang="ro-RO" sz="1800" dirty="0" smtClean="0"/>
              <a:t> sportive, precum campionate pe </a:t>
            </a:r>
            <a:r>
              <a:rPr lang="ro-RO" sz="1800" dirty="0" err="1" smtClean="0"/>
              <a:t>şcoală</a:t>
            </a:r>
            <a:r>
              <a:rPr lang="ro-RO" sz="1800" dirty="0" smtClean="0"/>
              <a:t>, la fotbal, handbal sau baschet; </a:t>
            </a:r>
            <a:r>
              <a:rPr lang="ro-RO" sz="1800" dirty="0" err="1" smtClean="0"/>
              <a:t>competiţii</a:t>
            </a:r>
            <a:r>
              <a:rPr lang="ro-RO" sz="1800" dirty="0" smtClean="0"/>
              <a:t> între </a:t>
            </a:r>
            <a:r>
              <a:rPr lang="ro-RO" sz="1800" dirty="0" err="1" smtClean="0"/>
              <a:t>unităţi</a:t>
            </a:r>
            <a:r>
              <a:rPr lang="ro-RO" sz="1800" dirty="0" smtClean="0"/>
              <a:t> </a:t>
            </a:r>
            <a:r>
              <a:rPr lang="ro-RO" sz="1800" dirty="0" err="1" smtClean="0"/>
              <a:t>şcolare</a:t>
            </a:r>
            <a:r>
              <a:rPr lang="ro-RO" sz="1800" dirty="0" smtClean="0"/>
              <a:t> </a:t>
            </a:r>
            <a:r>
              <a:rPr lang="ro-RO" sz="1800" dirty="0" err="1" smtClean="0"/>
              <a:t>şi</a:t>
            </a:r>
            <a:r>
              <a:rPr lang="ro-RO" sz="1800" dirty="0" smtClean="0"/>
              <a:t> întreceri sportive)</a:t>
            </a:r>
          </a:p>
          <a:p>
            <a:pPr marL="0" indent="0" algn="ctr">
              <a:buNone/>
            </a:pPr>
            <a:r>
              <a:rPr lang="ro-RO" sz="1800" dirty="0" smtClean="0"/>
              <a:t>3.Activităţi pe plan </a:t>
            </a:r>
            <a:r>
              <a:rPr lang="ro-RO" sz="1800" dirty="0" err="1" smtClean="0"/>
              <a:t>şcolar</a:t>
            </a:r>
            <a:r>
              <a:rPr lang="ro-RO" sz="1800" dirty="0" smtClean="0"/>
              <a:t>(balul bobocilor, organizat anual; spectacolele organizate cu ocazia </a:t>
            </a:r>
            <a:r>
              <a:rPr lang="ro-RO" sz="1800" dirty="0" err="1" smtClean="0"/>
              <a:t>Craciunului</a:t>
            </a:r>
            <a:r>
              <a:rPr lang="ro-RO" sz="1800" dirty="0" smtClean="0"/>
              <a:t>, </a:t>
            </a:r>
            <a:r>
              <a:rPr lang="ro-RO" sz="1800" dirty="0" err="1" smtClean="0"/>
              <a:t>Dragobetelor</a:t>
            </a:r>
            <a:r>
              <a:rPr lang="ro-RO" sz="1800" dirty="0" smtClean="0"/>
              <a:t>  etc)</a:t>
            </a:r>
          </a:p>
          <a:p>
            <a:pPr marL="0" indent="0" algn="ctr">
              <a:buNone/>
            </a:pPr>
            <a:r>
              <a:rPr lang="ro-RO" sz="1800" dirty="0" smtClean="0"/>
              <a:t>4.Petreceri organizate de către elevii colegiului(seara liceenilor </a:t>
            </a:r>
            <a:r>
              <a:rPr lang="ro-RO" sz="1800" dirty="0" err="1" smtClean="0"/>
              <a:t>şi</a:t>
            </a:r>
            <a:r>
              <a:rPr lang="ro-RO" sz="1800" dirty="0" smtClean="0"/>
              <a:t> alte evenimente organizate de elevi)</a:t>
            </a:r>
          </a:p>
          <a:p>
            <a:pPr marL="0" indent="0" algn="ctr">
              <a:buNone/>
            </a:pPr>
            <a:r>
              <a:rPr lang="ro-RO" sz="1800" dirty="0" smtClean="0"/>
              <a:t>5.Activităţile </a:t>
            </a:r>
            <a:r>
              <a:rPr lang="ro-RO" sz="1800" dirty="0" err="1" smtClean="0"/>
              <a:t>extracurriculare</a:t>
            </a:r>
            <a:r>
              <a:rPr lang="ro-RO" sz="1800" dirty="0" smtClean="0"/>
              <a:t> din săptămâna „</a:t>
            </a:r>
            <a:r>
              <a:rPr lang="ro-RO" sz="1800" dirty="0" err="1" smtClean="0"/>
              <a:t>Şcoala</a:t>
            </a:r>
            <a:r>
              <a:rPr lang="ro-RO" sz="1800" dirty="0" smtClean="0"/>
              <a:t> altfel”, în care profesorii </a:t>
            </a:r>
            <a:r>
              <a:rPr lang="ro-RO" sz="1800" dirty="0" err="1" smtClean="0"/>
              <a:t>şi</a:t>
            </a:r>
            <a:r>
              <a:rPr lang="ro-RO" sz="1800" dirty="0" smtClean="0"/>
              <a:t> elevii abordează </a:t>
            </a:r>
            <a:r>
              <a:rPr lang="ro-RO" sz="1800" dirty="0" err="1" smtClean="0"/>
              <a:t>şcoala</a:t>
            </a:r>
            <a:r>
              <a:rPr lang="ro-RO" sz="1800" dirty="0" smtClean="0"/>
              <a:t> dintr-o perspectivă mai „amicală”, unde au loc tot felul de </a:t>
            </a:r>
            <a:r>
              <a:rPr lang="ro-RO" sz="1800" dirty="0" err="1" smtClean="0"/>
              <a:t>activităţi</a:t>
            </a:r>
            <a:r>
              <a:rPr lang="ro-RO" sz="1800" dirty="0" smtClean="0"/>
              <a:t> </a:t>
            </a:r>
            <a:r>
              <a:rPr lang="ro-RO" sz="1800" dirty="0" err="1" smtClean="0"/>
              <a:t>extracurriculare</a:t>
            </a:r>
            <a:r>
              <a:rPr lang="ro-RO" sz="1800" dirty="0" smtClean="0"/>
              <a:t>, jocuri, scenete, </a:t>
            </a:r>
            <a:r>
              <a:rPr lang="ro-RO" sz="1800" dirty="0" err="1" smtClean="0"/>
              <a:t>karaoke</a:t>
            </a:r>
            <a:r>
              <a:rPr lang="ro-RO" sz="1800" dirty="0" smtClean="0"/>
              <a:t>, etc.</a:t>
            </a:r>
          </a:p>
          <a:p>
            <a:pPr marL="0" indent="0" algn="ctr">
              <a:buNone/>
            </a:pPr>
            <a:r>
              <a:rPr lang="ro-RO" sz="1800" dirty="0" smtClean="0"/>
              <a:t>6.Activităţi în domeniul IT; informatică sau TIC(în care </a:t>
            </a:r>
            <a:r>
              <a:rPr lang="ro-RO" sz="1800" dirty="0" err="1" smtClean="0"/>
              <a:t>elvii</a:t>
            </a:r>
            <a:r>
              <a:rPr lang="ro-RO" sz="1800" dirty="0" smtClean="0"/>
              <a:t> </a:t>
            </a:r>
            <a:r>
              <a:rPr lang="ro-RO" sz="1800" dirty="0" err="1" smtClean="0"/>
              <a:t>îşi</a:t>
            </a:r>
            <a:r>
              <a:rPr lang="ro-RO" sz="1800" dirty="0" smtClean="0"/>
              <a:t> pun în </a:t>
            </a:r>
            <a:r>
              <a:rPr lang="ro-RO" sz="1800" dirty="0" err="1" smtClean="0"/>
              <a:t>evidenţă</a:t>
            </a:r>
            <a:r>
              <a:rPr lang="ro-RO" sz="1800" dirty="0" smtClean="0"/>
              <a:t> </a:t>
            </a:r>
            <a:r>
              <a:rPr lang="ro-RO" sz="1800" dirty="0" smtClean="0"/>
              <a:t>priceperea în utilizarea calculatorului)</a:t>
            </a:r>
            <a:endParaRPr lang="ro-RO" sz="1800" dirty="0"/>
          </a:p>
        </p:txBody>
      </p:sp>
    </p:spTree>
    <p:extLst>
      <p:ext uri="{BB962C8B-B14F-4D97-AF65-F5344CB8AC3E}">
        <p14:creationId xmlns:p14="http://schemas.microsoft.com/office/powerpoint/2010/main" val="362212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err="1" smtClean="0"/>
              <a:t>Activităţile</a:t>
            </a:r>
            <a:r>
              <a:rPr lang="ro-RO" dirty="0" smtClean="0"/>
              <a:t> artistice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Aceste </a:t>
            </a:r>
            <a:r>
              <a:rPr lang="ro-RO" dirty="0" err="1" smtClean="0"/>
              <a:t>activităţi</a:t>
            </a:r>
            <a:r>
              <a:rPr lang="ro-RO" dirty="0" smtClean="0"/>
              <a:t> pot fi făcute atât în timpul orelor de curs(ore de muzică; </a:t>
            </a:r>
            <a:r>
              <a:rPr lang="ro-RO" dirty="0" err="1" smtClean="0"/>
              <a:t>educaţie</a:t>
            </a:r>
            <a:r>
              <a:rPr lang="ro-RO" dirty="0" smtClean="0"/>
              <a:t> plastică; </a:t>
            </a:r>
            <a:r>
              <a:rPr lang="ro-RO" dirty="0" err="1" smtClean="0"/>
              <a:t>educaţie</a:t>
            </a:r>
            <a:r>
              <a:rPr lang="ro-RO" dirty="0" smtClean="0"/>
              <a:t> artistică) dar </a:t>
            </a:r>
            <a:r>
              <a:rPr lang="ro-RO" dirty="0" err="1" smtClean="0"/>
              <a:t>şi</a:t>
            </a:r>
            <a:r>
              <a:rPr lang="ro-RO" dirty="0" smtClean="0"/>
              <a:t> în afara orelor de curs.</a:t>
            </a:r>
          </a:p>
          <a:p>
            <a:r>
              <a:rPr lang="ro-RO" dirty="0" smtClean="0"/>
              <a:t>Aceste </a:t>
            </a:r>
            <a:r>
              <a:rPr lang="ro-RO" dirty="0" err="1" smtClean="0"/>
              <a:t>activităţi</a:t>
            </a:r>
            <a:r>
              <a:rPr lang="ro-RO" dirty="0" smtClean="0"/>
              <a:t> dau frâu liber elevilor în a s</a:t>
            </a:r>
            <a:r>
              <a:rPr lang="ro-RO" dirty="0"/>
              <a:t>e</a:t>
            </a:r>
            <a:r>
              <a:rPr lang="ro-RO" dirty="0" smtClean="0"/>
              <a:t> exprima prin artă(cântec, pictură, poezii, proză sau dramaturgie)</a:t>
            </a:r>
          </a:p>
          <a:p>
            <a:r>
              <a:rPr lang="ro-RO" dirty="0" smtClean="0"/>
              <a:t>Profesorii Colegiului </a:t>
            </a:r>
            <a:r>
              <a:rPr lang="ro-RO" dirty="0" err="1" smtClean="0"/>
              <a:t>Naţional</a:t>
            </a:r>
            <a:r>
              <a:rPr lang="ro-RO" dirty="0" smtClean="0"/>
              <a:t> „</a:t>
            </a:r>
            <a:r>
              <a:rPr lang="ro-RO" dirty="0" err="1" smtClean="0"/>
              <a:t>Dragoş</a:t>
            </a:r>
            <a:r>
              <a:rPr lang="ro-RO" dirty="0" smtClean="0"/>
              <a:t> Vodă” ce </a:t>
            </a:r>
            <a:r>
              <a:rPr lang="ro-RO" dirty="0" err="1" smtClean="0"/>
              <a:t>susţin</a:t>
            </a:r>
            <a:r>
              <a:rPr lang="ro-RO" dirty="0" smtClean="0"/>
              <a:t> aceste </a:t>
            </a:r>
            <a:r>
              <a:rPr lang="ro-RO" dirty="0" err="1" smtClean="0"/>
              <a:t>activităţi</a:t>
            </a:r>
            <a:r>
              <a:rPr lang="ro-RO" dirty="0" smtClean="0"/>
              <a:t> alături de elevi sunt: profesorul Faraon Bogdan-Muzică </a:t>
            </a:r>
            <a:r>
              <a:rPr lang="ro-RO" dirty="0" err="1" smtClean="0"/>
              <a:t>şi</a:t>
            </a:r>
            <a:r>
              <a:rPr lang="ro-RO" dirty="0"/>
              <a:t> </a:t>
            </a:r>
            <a:r>
              <a:rPr lang="ro-RO" dirty="0" smtClean="0"/>
              <a:t>Arte; </a:t>
            </a:r>
            <a:r>
              <a:rPr lang="ro-RO" dirty="0" err="1" smtClean="0"/>
              <a:t>Niţă</a:t>
            </a:r>
            <a:r>
              <a:rPr lang="ro-RO" dirty="0" smtClean="0"/>
              <a:t> Iulia-Desen; </a:t>
            </a:r>
            <a:r>
              <a:rPr lang="ro-RO" dirty="0" err="1" smtClean="0"/>
              <a:t>Ghideon</a:t>
            </a:r>
            <a:r>
              <a:rPr lang="ro-RO" dirty="0" smtClean="0"/>
              <a:t> Dorina, </a:t>
            </a:r>
            <a:r>
              <a:rPr lang="ro-RO" dirty="0" err="1" smtClean="0"/>
              <a:t>Iosep</a:t>
            </a:r>
            <a:r>
              <a:rPr lang="ro-RO" dirty="0" smtClean="0"/>
              <a:t> Roxana- </a:t>
            </a:r>
            <a:r>
              <a:rPr lang="ro-RO" dirty="0" err="1" smtClean="0"/>
              <a:t>Creaţii</a:t>
            </a:r>
            <a:r>
              <a:rPr lang="ro-RO" dirty="0" smtClean="0"/>
              <a:t> literare.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87180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err="1" smtClean="0"/>
              <a:t>Activităţi</a:t>
            </a:r>
            <a:r>
              <a:rPr lang="ro-RO" dirty="0" smtClean="0"/>
              <a:t> sportive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err="1" smtClean="0"/>
              <a:t>Activităţile</a:t>
            </a:r>
            <a:r>
              <a:rPr lang="ro-RO" dirty="0" smtClean="0"/>
              <a:t> sportive la care elevii Colegiului </a:t>
            </a:r>
            <a:r>
              <a:rPr lang="ro-RO" dirty="0" err="1" smtClean="0"/>
              <a:t>Naţional</a:t>
            </a:r>
            <a:r>
              <a:rPr lang="ro-RO" dirty="0" smtClean="0"/>
              <a:t> „</a:t>
            </a:r>
            <a:r>
              <a:rPr lang="ro-RO" dirty="0" err="1" smtClean="0"/>
              <a:t>Dragoş</a:t>
            </a:r>
            <a:r>
              <a:rPr lang="ro-RO" dirty="0" smtClean="0"/>
              <a:t> Vodă” participă în orele de curs sunt, normal, orele de sport sau </a:t>
            </a:r>
            <a:r>
              <a:rPr lang="ro-RO" dirty="0" err="1" smtClean="0"/>
              <a:t>opţionalele</a:t>
            </a:r>
            <a:r>
              <a:rPr lang="ro-RO" dirty="0" smtClean="0"/>
              <a:t> ce au la bază </a:t>
            </a:r>
            <a:r>
              <a:rPr lang="ro-RO" dirty="0" err="1" smtClean="0"/>
              <a:t>activităţile</a:t>
            </a:r>
            <a:r>
              <a:rPr lang="ro-RO" dirty="0" smtClean="0"/>
              <a:t> sportive.</a:t>
            </a:r>
          </a:p>
          <a:p>
            <a:r>
              <a:rPr lang="ro-RO" dirty="0" smtClean="0"/>
              <a:t>Făcând </a:t>
            </a:r>
            <a:r>
              <a:rPr lang="ro-RO" dirty="0" err="1" smtClean="0"/>
              <a:t>excepţie</a:t>
            </a:r>
            <a:r>
              <a:rPr lang="ro-RO" dirty="0" smtClean="0"/>
              <a:t> de la aceste ore tipice de sport, elevii ce excelează în sport pot fi </a:t>
            </a:r>
            <a:r>
              <a:rPr lang="ro-RO" dirty="0" err="1" smtClean="0"/>
              <a:t>introduşi</a:t>
            </a:r>
            <a:r>
              <a:rPr lang="ro-RO" dirty="0" smtClean="0"/>
              <a:t> în echipele de fotbal; handbal sau baschet, pentru a lua parte la meciurile </a:t>
            </a:r>
            <a:r>
              <a:rPr lang="ro-RO" dirty="0" err="1" smtClean="0"/>
              <a:t>şi</a:t>
            </a:r>
            <a:r>
              <a:rPr lang="ro-RO" dirty="0" smtClean="0"/>
              <a:t> </a:t>
            </a:r>
            <a:r>
              <a:rPr lang="ro-RO" dirty="0" err="1" smtClean="0"/>
              <a:t>competiţiile</a:t>
            </a:r>
            <a:r>
              <a:rPr lang="ro-RO" dirty="0" smtClean="0"/>
              <a:t> dintre </a:t>
            </a:r>
            <a:r>
              <a:rPr lang="ro-RO" dirty="0" err="1" smtClean="0"/>
              <a:t>unităţile</a:t>
            </a:r>
            <a:r>
              <a:rPr lang="ro-RO" dirty="0" smtClean="0"/>
              <a:t> </a:t>
            </a:r>
            <a:r>
              <a:rPr lang="ro-RO" dirty="0" err="1" smtClean="0"/>
              <a:t>şcolare</a:t>
            </a:r>
            <a:r>
              <a:rPr lang="ro-RO" dirty="0" smtClean="0"/>
              <a:t> din </a:t>
            </a:r>
            <a:r>
              <a:rPr lang="ro-RO" dirty="0" err="1" smtClean="0"/>
              <a:t>oraş</a:t>
            </a:r>
            <a:r>
              <a:rPr lang="ro-RO" dirty="0" smtClean="0"/>
              <a:t>; </a:t>
            </a:r>
            <a:r>
              <a:rPr lang="ro-RO" dirty="0" err="1" smtClean="0"/>
              <a:t>judeţ</a:t>
            </a:r>
            <a:r>
              <a:rPr lang="ro-RO" dirty="0" smtClean="0"/>
              <a:t> sau chiar din </a:t>
            </a:r>
            <a:r>
              <a:rPr lang="ro-RO" dirty="0" err="1" smtClean="0"/>
              <a:t>ţară</a:t>
            </a:r>
            <a:r>
              <a:rPr lang="ro-RO" dirty="0" smtClean="0"/>
              <a:t>.</a:t>
            </a:r>
          </a:p>
          <a:p>
            <a:r>
              <a:rPr lang="ro-RO" dirty="0" smtClean="0"/>
              <a:t>Profesorii de sport, sau mai bine zis, antrenorii sportivilor din cadrul </a:t>
            </a:r>
            <a:r>
              <a:rPr lang="ro-RO" dirty="0" err="1" smtClean="0"/>
              <a:t>unităţii</a:t>
            </a:r>
            <a:r>
              <a:rPr lang="ro-RO" dirty="0" smtClean="0"/>
              <a:t> </a:t>
            </a:r>
            <a:r>
              <a:rPr lang="ro-RO" dirty="0" err="1" smtClean="0"/>
              <a:t>sunt:Mechno</a:t>
            </a:r>
            <a:r>
              <a:rPr lang="ro-RO" dirty="0" smtClean="0"/>
              <a:t> </a:t>
            </a:r>
            <a:r>
              <a:rPr lang="ro-RO" dirty="0" err="1" smtClean="0"/>
              <a:t>Georget</a:t>
            </a:r>
            <a:r>
              <a:rPr lang="en-US" dirty="0" smtClean="0"/>
              <a:t>a.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98212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err="1" smtClean="0"/>
              <a:t>Activit</a:t>
            </a:r>
            <a:r>
              <a:rPr lang="ro-RO" sz="4800" dirty="0" err="1" smtClean="0"/>
              <a:t>ăţi</a:t>
            </a:r>
            <a:r>
              <a:rPr lang="ro-RO" sz="4800" dirty="0" smtClean="0"/>
              <a:t> pe plan </a:t>
            </a:r>
            <a:r>
              <a:rPr lang="ro-RO" sz="4800" dirty="0" err="1" smtClean="0"/>
              <a:t>şcolar</a:t>
            </a:r>
            <a:endParaRPr lang="ro-RO" sz="4800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838200" y="1422401"/>
            <a:ext cx="10515600" cy="3276600"/>
          </a:xfrm>
        </p:spPr>
        <p:txBody>
          <a:bodyPr>
            <a:normAutofit/>
          </a:bodyPr>
          <a:lstStyle/>
          <a:p>
            <a:r>
              <a:rPr lang="ro-RO" sz="1800" dirty="0" smtClean="0"/>
              <a:t>Balul bobocilor reprezintă o </a:t>
            </a:r>
            <a:r>
              <a:rPr lang="ro-RO" sz="1800" dirty="0" err="1" smtClean="0"/>
              <a:t>competiţie</a:t>
            </a:r>
            <a:r>
              <a:rPr lang="ro-RO" sz="1800" dirty="0" smtClean="0"/>
              <a:t> anuală organizată de elevii claselor a 12-a pentru boboci.</a:t>
            </a:r>
          </a:p>
          <a:p>
            <a:r>
              <a:rPr lang="ro-RO" sz="1800" dirty="0" smtClean="0"/>
              <a:t>În cadrul acestei </a:t>
            </a:r>
            <a:r>
              <a:rPr lang="ro-RO" sz="1800" dirty="0" err="1" smtClean="0"/>
              <a:t>activităţi</a:t>
            </a:r>
            <a:r>
              <a:rPr lang="ro-RO" sz="1800" dirty="0" smtClean="0"/>
              <a:t>, bobocii sunt </a:t>
            </a:r>
            <a:r>
              <a:rPr lang="ro-RO" sz="1800" dirty="0" err="1" smtClean="0"/>
              <a:t>supuşi</a:t>
            </a:r>
            <a:r>
              <a:rPr lang="ro-RO" sz="1800" dirty="0" smtClean="0"/>
              <a:t> unor probe de dans, probe de talent, etc</a:t>
            </a:r>
            <a:r>
              <a:rPr lang="ro-RO" sz="1800" dirty="0" smtClean="0"/>
              <a:t>.</a:t>
            </a:r>
            <a:r>
              <a:rPr lang="en-US" sz="1800" dirty="0" smtClean="0"/>
              <a:t> C</a:t>
            </a:r>
            <a:r>
              <a:rPr lang="ro-RO" sz="1800" dirty="0" err="1" smtClean="0"/>
              <a:t>âştigătorii</a:t>
            </a:r>
            <a:r>
              <a:rPr lang="ro-RO" sz="1800" dirty="0" smtClean="0"/>
              <a:t> sunt </a:t>
            </a:r>
            <a:r>
              <a:rPr lang="ro-RO" sz="1800" dirty="0" err="1" smtClean="0"/>
              <a:t>aleşi</a:t>
            </a:r>
            <a:r>
              <a:rPr lang="ro-RO" sz="1800" dirty="0" smtClean="0"/>
              <a:t> de profesorii ce fac parte din juriu. Astfel, </a:t>
            </a:r>
            <a:r>
              <a:rPr lang="ro-RO" sz="1800" dirty="0" err="1" smtClean="0"/>
              <a:t>toţi</a:t>
            </a:r>
            <a:r>
              <a:rPr lang="ro-RO" sz="1800" dirty="0" smtClean="0"/>
              <a:t> </a:t>
            </a:r>
            <a:r>
              <a:rPr lang="ro-RO" sz="1800" dirty="0" err="1" smtClean="0"/>
              <a:t>bobcii</a:t>
            </a:r>
            <a:r>
              <a:rPr lang="ro-RO" sz="1800" dirty="0" smtClean="0"/>
              <a:t> dintr-o </a:t>
            </a:r>
            <a:r>
              <a:rPr lang="ro-RO" sz="1800" dirty="0" err="1" smtClean="0"/>
              <a:t>promoţie</a:t>
            </a:r>
            <a:r>
              <a:rPr lang="ro-RO" sz="1800" dirty="0" smtClean="0"/>
              <a:t> ajung apoi organizatori ai balului în clasa a 12-a</a:t>
            </a:r>
          </a:p>
          <a:p>
            <a:r>
              <a:rPr lang="ro-RO" sz="1800" dirty="0" smtClean="0"/>
              <a:t>Serbările organizate cu ocazia diferitelor sărbători ortodoxe sau sărbători </a:t>
            </a:r>
            <a:r>
              <a:rPr lang="ro-RO" sz="1800" dirty="0" err="1" smtClean="0"/>
              <a:t>naţionale</a:t>
            </a:r>
            <a:r>
              <a:rPr lang="ro-RO" sz="1800" dirty="0" smtClean="0"/>
              <a:t>(Crăciunul, </a:t>
            </a:r>
            <a:r>
              <a:rPr lang="ro-RO" sz="1800" dirty="0" err="1" smtClean="0"/>
              <a:t>Dragobetele</a:t>
            </a:r>
            <a:r>
              <a:rPr lang="ro-RO" sz="1800" dirty="0" smtClean="0"/>
              <a:t>) sunt organizate de cadrul profesoral, de ansamblul vocal sau de elevii ce iau parte activ la piese de teatru, </a:t>
            </a:r>
            <a:r>
              <a:rPr lang="ro-RO" sz="1800" dirty="0" err="1" smtClean="0"/>
              <a:t>etc.Profesorii</a:t>
            </a:r>
            <a:r>
              <a:rPr lang="ro-RO" sz="1800" dirty="0" smtClean="0"/>
              <a:t> ce organizează </a:t>
            </a:r>
            <a:r>
              <a:rPr lang="ro-RO" sz="1800" dirty="0" err="1" smtClean="0"/>
              <a:t>şi</a:t>
            </a:r>
            <a:r>
              <a:rPr lang="ro-RO" sz="1800" dirty="0" smtClean="0"/>
              <a:t> îndrumă elevii sunt Faraon Bogdan(ansamblul vocal) si </a:t>
            </a:r>
            <a:r>
              <a:rPr lang="ro-RO" sz="1800" dirty="0" err="1" smtClean="0"/>
              <a:t>Loghin</a:t>
            </a:r>
            <a:r>
              <a:rPr lang="ro-RO" sz="1800" dirty="0" smtClean="0"/>
              <a:t> Rodica(teatru).</a:t>
            </a:r>
          </a:p>
          <a:p>
            <a:endParaRPr lang="ro-RO" sz="1800" dirty="0"/>
          </a:p>
        </p:txBody>
      </p:sp>
    </p:spTree>
    <p:extLst>
      <p:ext uri="{BB962C8B-B14F-4D97-AF65-F5344CB8AC3E}">
        <p14:creationId xmlns:p14="http://schemas.microsoft.com/office/powerpoint/2010/main" val="3586820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 err="1" smtClean="0"/>
              <a:t>Activităţile</a:t>
            </a:r>
            <a:r>
              <a:rPr lang="ro-RO" dirty="0" smtClean="0"/>
              <a:t> </a:t>
            </a:r>
            <a:r>
              <a:rPr lang="ro-RO" dirty="0" err="1"/>
              <a:t>extracurriculare</a:t>
            </a:r>
            <a:r>
              <a:rPr lang="ro-RO" dirty="0"/>
              <a:t> din săptămâna „</a:t>
            </a:r>
            <a:r>
              <a:rPr lang="ro-RO" dirty="0" err="1"/>
              <a:t>Şcoala</a:t>
            </a:r>
            <a:r>
              <a:rPr lang="ro-RO" dirty="0"/>
              <a:t> altfel”</a:t>
            </a: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2400" dirty="0" smtClean="0"/>
              <a:t>Cu ocazia </a:t>
            </a:r>
            <a:r>
              <a:rPr lang="ro-RO" sz="2400" dirty="0" err="1" smtClean="0"/>
              <a:t>activităţilor</a:t>
            </a:r>
            <a:r>
              <a:rPr lang="ro-RO" sz="2400" dirty="0" smtClean="0"/>
              <a:t> </a:t>
            </a:r>
            <a:r>
              <a:rPr lang="ro-RO" sz="2400" dirty="0" err="1" smtClean="0"/>
              <a:t>extracurriculare</a:t>
            </a:r>
            <a:r>
              <a:rPr lang="ro-RO" sz="2400" dirty="0" smtClean="0"/>
              <a:t> din „Săptămâna altfel”, elevii colegiului iau parte la diferite tipuri de </a:t>
            </a:r>
            <a:r>
              <a:rPr lang="ro-RO" sz="2400" dirty="0" err="1" smtClean="0"/>
              <a:t>acţiuni</a:t>
            </a:r>
            <a:r>
              <a:rPr lang="ro-RO" sz="2400" dirty="0" smtClean="0"/>
              <a:t>, alături de profesorii </a:t>
            </a:r>
            <a:r>
              <a:rPr lang="ro-RO" sz="2400" dirty="0" err="1" smtClean="0"/>
              <a:t>diriginţi</a:t>
            </a:r>
            <a:r>
              <a:rPr lang="ro-RO" sz="2400" dirty="0" smtClean="0"/>
              <a:t> </a:t>
            </a:r>
            <a:r>
              <a:rPr lang="ro-RO" sz="2400" dirty="0" err="1" smtClean="0"/>
              <a:t>şi</a:t>
            </a:r>
            <a:r>
              <a:rPr lang="ro-RO" sz="2400" dirty="0" smtClean="0"/>
              <a:t> nu numai.</a:t>
            </a:r>
          </a:p>
          <a:p>
            <a:r>
              <a:rPr lang="ro-RO" sz="2400" dirty="0" smtClean="0"/>
              <a:t>Astfel, au loc diferite </a:t>
            </a:r>
            <a:r>
              <a:rPr lang="ro-RO" sz="2400" dirty="0" err="1" smtClean="0"/>
              <a:t>competiţii</a:t>
            </a:r>
            <a:r>
              <a:rPr lang="ro-RO" sz="2400" dirty="0" smtClean="0"/>
              <a:t>, cercuri de dezbatere, ore de </a:t>
            </a:r>
            <a:r>
              <a:rPr lang="ro-RO" sz="2400" dirty="0" err="1" smtClean="0"/>
              <a:t>karaoke</a:t>
            </a:r>
            <a:r>
              <a:rPr lang="ro-RO" sz="2400" dirty="0" smtClean="0"/>
              <a:t>, jocuri, </a:t>
            </a:r>
            <a:r>
              <a:rPr lang="ro-RO" sz="2400" dirty="0" err="1" smtClean="0"/>
              <a:t>origami</a:t>
            </a:r>
            <a:r>
              <a:rPr lang="ro-RO" sz="2400" dirty="0" smtClean="0"/>
              <a:t>, excursii </a:t>
            </a:r>
            <a:r>
              <a:rPr lang="ro-RO" sz="2400" dirty="0" err="1" smtClean="0"/>
              <a:t>şi</a:t>
            </a:r>
            <a:r>
              <a:rPr lang="ro-RO" sz="2400" dirty="0" smtClean="0"/>
              <a:t> multe altele.</a:t>
            </a:r>
          </a:p>
          <a:p>
            <a:r>
              <a:rPr lang="ro-RO" sz="2400" dirty="0" smtClean="0"/>
              <a:t>Această perioadă a anului </a:t>
            </a:r>
            <a:r>
              <a:rPr lang="ro-RO" sz="2400" dirty="0" err="1" smtClean="0"/>
              <a:t>şcolar</a:t>
            </a:r>
            <a:r>
              <a:rPr lang="ro-RO" sz="2400" dirty="0" smtClean="0"/>
              <a:t> are loc în cel de al doilea semestru, în luna aprilie(în anii anteriori).</a:t>
            </a:r>
          </a:p>
          <a:p>
            <a:r>
              <a:rPr lang="ro-RO" sz="2400" dirty="0" smtClean="0"/>
              <a:t>Elevii au primit cu </a:t>
            </a:r>
            <a:r>
              <a:rPr lang="ro-RO" sz="2400" dirty="0" err="1" smtClean="0"/>
              <a:t>braţele</a:t>
            </a:r>
            <a:r>
              <a:rPr lang="ro-RO" sz="2400" dirty="0" smtClean="0"/>
              <a:t> deschise aceste </a:t>
            </a:r>
            <a:r>
              <a:rPr lang="ro-RO" sz="2400" dirty="0" err="1" smtClean="0"/>
              <a:t>activităţi</a:t>
            </a:r>
            <a:r>
              <a:rPr lang="ro-RO" sz="2400" dirty="0" smtClean="0"/>
              <a:t>, considerând această săptămână drept una de recreere.</a:t>
            </a:r>
            <a:endParaRPr lang="ro-RO" sz="2400" dirty="0"/>
          </a:p>
        </p:txBody>
      </p:sp>
    </p:spTree>
    <p:extLst>
      <p:ext uri="{BB962C8B-B14F-4D97-AF65-F5344CB8AC3E}">
        <p14:creationId xmlns:p14="http://schemas.microsoft.com/office/powerpoint/2010/main" val="379498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ro-RO" dirty="0" err="1" smtClean="0"/>
              <a:t>Activităţi</a:t>
            </a:r>
            <a:r>
              <a:rPr lang="ro-RO" dirty="0" smtClean="0"/>
              <a:t> în domeniul IT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err="1" smtClean="0"/>
              <a:t>Activităţile</a:t>
            </a:r>
            <a:r>
              <a:rPr lang="ro-RO" dirty="0" smtClean="0"/>
              <a:t> în domeniul IT au atras, atrag </a:t>
            </a:r>
            <a:r>
              <a:rPr lang="ro-RO" dirty="0" err="1" smtClean="0"/>
              <a:t>şi</a:t>
            </a:r>
            <a:r>
              <a:rPr lang="ro-RO" dirty="0" smtClean="0"/>
              <a:t> vor mai atrage elevii Colegiului </a:t>
            </a:r>
            <a:r>
              <a:rPr lang="ro-RO" dirty="0" err="1" smtClean="0"/>
              <a:t>Naţional</a:t>
            </a:r>
            <a:r>
              <a:rPr lang="ro-RO" dirty="0" smtClean="0"/>
              <a:t> „</a:t>
            </a:r>
            <a:r>
              <a:rPr lang="ro-RO" dirty="0" err="1" smtClean="0"/>
              <a:t>Dragoş</a:t>
            </a:r>
            <a:r>
              <a:rPr lang="ro-RO" dirty="0" smtClean="0"/>
              <a:t> Vodă”, asta deoarece o bună parte a elevilor sunt </a:t>
            </a:r>
            <a:r>
              <a:rPr lang="ro-RO" dirty="0" err="1" smtClean="0"/>
              <a:t>atraşi</a:t>
            </a:r>
            <a:r>
              <a:rPr lang="ro-RO" dirty="0" smtClean="0"/>
              <a:t> de tot ce reprezintă domeniul Informaticii, aici incluzând T.I.C.-</a:t>
            </a:r>
            <a:r>
              <a:rPr lang="ro-RO" dirty="0" err="1" smtClean="0"/>
              <a:t>ul</a:t>
            </a:r>
            <a:r>
              <a:rPr lang="ro-RO" dirty="0" smtClean="0"/>
              <a:t>.</a:t>
            </a:r>
          </a:p>
          <a:p>
            <a:r>
              <a:rPr lang="ro-RO" dirty="0" smtClean="0"/>
              <a:t>O activitate ce </a:t>
            </a:r>
            <a:r>
              <a:rPr lang="ro-RO" dirty="0" err="1" smtClean="0"/>
              <a:t>ţine</a:t>
            </a:r>
            <a:r>
              <a:rPr lang="ro-RO" dirty="0" smtClean="0"/>
              <a:t> strict de domeniul IT, dar </a:t>
            </a:r>
            <a:r>
              <a:rPr lang="ro-RO" dirty="0" err="1" smtClean="0"/>
              <a:t>şi</a:t>
            </a:r>
            <a:r>
              <a:rPr lang="ro-RO" dirty="0" smtClean="0"/>
              <a:t> de fotografie sau film este „IT Elite”, proces demarat la nivel </a:t>
            </a:r>
            <a:r>
              <a:rPr lang="ro-RO" dirty="0" err="1" smtClean="0"/>
              <a:t>naţional</a:t>
            </a:r>
            <a:r>
              <a:rPr lang="ro-RO" dirty="0" smtClean="0"/>
              <a:t>, prin care elevii </a:t>
            </a:r>
            <a:r>
              <a:rPr lang="ro-RO" dirty="0" err="1" smtClean="0"/>
              <a:t>participanţi</a:t>
            </a:r>
            <a:r>
              <a:rPr lang="ro-RO" dirty="0" smtClean="0"/>
              <a:t> </a:t>
            </a:r>
            <a:r>
              <a:rPr lang="ro-RO" dirty="0" err="1" smtClean="0"/>
              <a:t>îşi</a:t>
            </a:r>
            <a:r>
              <a:rPr lang="ro-RO" dirty="0" smtClean="0"/>
              <a:t> prezintă proiecte în PowerPoint, </a:t>
            </a:r>
            <a:r>
              <a:rPr lang="ro-RO" dirty="0" err="1" smtClean="0"/>
              <a:t>îşi</a:t>
            </a:r>
            <a:r>
              <a:rPr lang="ro-RO" dirty="0" smtClean="0"/>
              <a:t> expun fotografii sau înregistrări video. Anul </a:t>
            </a:r>
            <a:r>
              <a:rPr lang="ro-RO" dirty="0" err="1" smtClean="0"/>
              <a:t>şcolar</a:t>
            </a:r>
            <a:r>
              <a:rPr lang="ro-RO" dirty="0" smtClean="0"/>
              <a:t> 2012-2013 a avut loc prima </a:t>
            </a:r>
            <a:r>
              <a:rPr lang="ro-RO" dirty="0" err="1" smtClean="0"/>
              <a:t>ediţie</a:t>
            </a:r>
            <a:r>
              <a:rPr lang="ro-RO" dirty="0" smtClean="0"/>
              <a:t> a acestei </a:t>
            </a:r>
            <a:r>
              <a:rPr lang="ro-RO" dirty="0" err="1" smtClean="0"/>
              <a:t>competiţii</a:t>
            </a:r>
            <a:r>
              <a:rPr lang="ro-RO" dirty="0" smtClean="0"/>
              <a:t>, între lunile februarie(odată cu înscrierile) </a:t>
            </a:r>
            <a:r>
              <a:rPr lang="ro-RO" dirty="0" err="1" smtClean="0"/>
              <a:t>şi</a:t>
            </a:r>
            <a:r>
              <a:rPr lang="ro-RO" dirty="0" smtClean="0"/>
              <a:t> martie 2013(odată cu finalizarea concursului).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808114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ro-RO" dirty="0" smtClean="0"/>
              <a:t>Alte tipuri de </a:t>
            </a:r>
            <a:r>
              <a:rPr lang="ro-RO" dirty="0" err="1" smtClean="0"/>
              <a:t>activităţi</a:t>
            </a:r>
            <a:r>
              <a:rPr lang="ro-RO" dirty="0" smtClean="0"/>
              <a:t> </a:t>
            </a:r>
            <a:r>
              <a:rPr lang="ro-RO" dirty="0" err="1" smtClean="0"/>
              <a:t>extraşcolare</a:t>
            </a: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838200" y="1533525"/>
            <a:ext cx="10515600" cy="4351338"/>
          </a:xfrm>
        </p:spPr>
        <p:txBody>
          <a:bodyPr/>
          <a:lstStyle/>
          <a:p>
            <a:r>
              <a:rPr lang="ro-RO" dirty="0" smtClean="0"/>
              <a:t>În </a:t>
            </a:r>
            <a:r>
              <a:rPr lang="ro-RO" dirty="0" err="1" smtClean="0"/>
              <a:t>afră</a:t>
            </a:r>
            <a:r>
              <a:rPr lang="ro-RO" dirty="0" smtClean="0"/>
              <a:t> de </a:t>
            </a:r>
            <a:r>
              <a:rPr lang="ro-RO" dirty="0" err="1" smtClean="0"/>
              <a:t>activităţile</a:t>
            </a:r>
            <a:r>
              <a:rPr lang="ro-RO" dirty="0" smtClean="0"/>
              <a:t> </a:t>
            </a:r>
            <a:r>
              <a:rPr lang="ro-RO" dirty="0" err="1" smtClean="0"/>
              <a:t>extraşcolare</a:t>
            </a:r>
            <a:r>
              <a:rPr lang="ro-RO" dirty="0" smtClean="0"/>
              <a:t> organizate de </a:t>
            </a:r>
            <a:r>
              <a:rPr lang="ro-RO" dirty="0" err="1" smtClean="0"/>
              <a:t>şcoală</a:t>
            </a:r>
            <a:r>
              <a:rPr lang="ro-RO" dirty="0"/>
              <a:t> </a:t>
            </a:r>
            <a:r>
              <a:rPr lang="ro-RO" dirty="0" smtClean="0"/>
              <a:t>elevii pot lua parte la </a:t>
            </a:r>
            <a:r>
              <a:rPr lang="ro-RO" dirty="0" err="1" smtClean="0"/>
              <a:t>activităţi</a:t>
            </a:r>
            <a:r>
              <a:rPr lang="ro-RO" dirty="0" smtClean="0"/>
              <a:t> de acest gen individual, prin diferite feluri de </a:t>
            </a:r>
            <a:r>
              <a:rPr lang="ro-RO" dirty="0" err="1" smtClean="0"/>
              <a:t>acţiuni</a:t>
            </a:r>
            <a:r>
              <a:rPr lang="ro-RO" dirty="0" smtClean="0"/>
              <a:t> ce să pună în </a:t>
            </a:r>
            <a:r>
              <a:rPr lang="ro-RO" dirty="0" err="1" smtClean="0"/>
              <a:t>evidenţă</a:t>
            </a:r>
            <a:r>
              <a:rPr lang="ro-RO" dirty="0" smtClean="0"/>
              <a:t> </a:t>
            </a:r>
            <a:r>
              <a:rPr lang="ro-RO" dirty="0" err="1" smtClean="0"/>
              <a:t>afinităţile</a:t>
            </a:r>
            <a:r>
              <a:rPr lang="ro-RO" dirty="0" smtClean="0"/>
              <a:t> tinerilor.</a:t>
            </a:r>
          </a:p>
          <a:p>
            <a:r>
              <a:rPr lang="ro-RO" dirty="0" smtClean="0"/>
              <a:t>Astfel, putem enumera </a:t>
            </a:r>
            <a:r>
              <a:rPr lang="ro-RO" dirty="0" err="1" smtClean="0"/>
              <a:t>activităţi</a:t>
            </a:r>
            <a:r>
              <a:rPr lang="ro-RO" dirty="0" smtClean="0"/>
              <a:t> precum dansul, </a:t>
            </a:r>
            <a:r>
              <a:rPr lang="ro-RO" dirty="0" err="1" smtClean="0"/>
              <a:t>lecţii</a:t>
            </a:r>
            <a:r>
              <a:rPr lang="ro-RO" dirty="0" smtClean="0"/>
              <a:t> de canto, </a:t>
            </a:r>
            <a:r>
              <a:rPr lang="ro-RO" dirty="0" err="1" smtClean="0"/>
              <a:t>competiţii</a:t>
            </a:r>
            <a:r>
              <a:rPr lang="ro-RO" dirty="0" smtClean="0"/>
              <a:t> sportive(elevi </a:t>
            </a:r>
            <a:r>
              <a:rPr lang="ro-RO" dirty="0" err="1" smtClean="0"/>
              <a:t>înscrişi</a:t>
            </a:r>
            <a:r>
              <a:rPr lang="ro-RO" dirty="0" smtClean="0"/>
              <a:t> la cluburi sportive), </a:t>
            </a:r>
            <a:r>
              <a:rPr lang="ro-RO" dirty="0" err="1" smtClean="0"/>
              <a:t>activităţi</a:t>
            </a:r>
            <a:r>
              <a:rPr lang="ro-RO" dirty="0" smtClean="0"/>
              <a:t> individuale în domenii artistice variate sau în domenii ce </a:t>
            </a:r>
            <a:r>
              <a:rPr lang="ro-RO" dirty="0" err="1" smtClean="0"/>
              <a:t>ţin</a:t>
            </a:r>
            <a:r>
              <a:rPr lang="ro-RO" dirty="0" smtClean="0"/>
              <a:t> de materiile reale.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661421762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831</Words>
  <Application>Microsoft Office PowerPoint</Application>
  <PresentationFormat>Ecran lat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Temă Office</vt:lpstr>
      <vt:lpstr>Activităţi extraşcolare ale elevilor Colegiului Naţional „Dragoş Vodă”</vt:lpstr>
      <vt:lpstr>Prezentare PowerPoint</vt:lpstr>
      <vt:lpstr>Tipuri de activităţi</vt:lpstr>
      <vt:lpstr>Activităţile artistice</vt:lpstr>
      <vt:lpstr>Activităţi sportive</vt:lpstr>
      <vt:lpstr>Activităţi pe plan şcolar</vt:lpstr>
      <vt:lpstr>Activităţile extracurriculare din săptămâna „Şcoala altfel”</vt:lpstr>
      <vt:lpstr>Activităţi în domeniul IT</vt:lpstr>
      <vt:lpstr>Alte tipuri de activităţi extraşcolare</vt:lpstr>
      <vt:lpstr>Prezentare PowerPoint</vt:lpstr>
    </vt:vector>
  </TitlesOfParts>
  <Company>Unitate Scolara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Activităţi extraşcolare ale elevilor Colegiului Naţional „Dragoş Vodă”</dc:title>
  <dc:creator>Elev</dc:creator>
  <cp:lastModifiedBy>Elev</cp:lastModifiedBy>
  <cp:revision>13</cp:revision>
  <dcterms:created xsi:type="dcterms:W3CDTF">2013-10-18T08:25:44Z</dcterms:created>
  <dcterms:modified xsi:type="dcterms:W3CDTF">2013-11-01T09:56:01Z</dcterms:modified>
</cp:coreProperties>
</file>