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804863"/>
            <a:ext cx="79914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63" y="995363"/>
            <a:ext cx="72294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2020-02-18T05:30:31Z</dcterms:modified>
</cp:coreProperties>
</file>