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814578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57200"/>
            <a:ext cx="6953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2954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57912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http://mathematicalvariety.blogspot.ro/2014/11/bisectoarea-unui-unghi-aplicatie-prctica.html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2014-11-19T18:33:36Z</dcterms:modified>
</cp:coreProperties>
</file>