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9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1295400" y="381000"/>
            <a:ext cx="6673850" cy="5191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pl-PL" sz="3600" kern="10" spc="0" dirty="0" smtClean="0">
                <a:ln w="9525">
                  <a:noFill/>
                  <a:round/>
                  <a:headEnd/>
                  <a:tailEnd/>
                </a:ln>
                <a:solidFill>
                  <a:srgbClr val="336699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Ani bisecți - ani nebisecți - observații</a:t>
            </a:r>
            <a:endParaRPr lang="en-US" sz="3600" kern="10" spc="0" dirty="0">
              <a:ln w="9525">
                <a:noFill/>
                <a:round/>
                <a:headEnd/>
                <a:tailEnd/>
              </a:ln>
              <a:solidFill>
                <a:srgbClr val="336699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066800"/>
            <a:ext cx="70104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" y="2667000"/>
            <a:ext cx="7880350" cy="3688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00800" y="6400800"/>
            <a:ext cx="21145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5</cp:revision>
  <dcterms:created xsi:type="dcterms:W3CDTF">2006-08-16T00:00:00Z</dcterms:created>
  <dcterms:modified xsi:type="dcterms:W3CDTF">2016-11-02T20:53:04Z</dcterms:modified>
</cp:coreProperties>
</file>