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thematicalvariety.blogspot.com/2019/04/activitati-diferentiate-pe-baza-de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533400"/>
            <a:ext cx="63436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2438400" y="5334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https://mathematicalvariety.blogspot.com/2019/04/activitati-diferentiate-pe-baza-de.html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2019-04-15T19:32:43Z</dcterms:modified>
</cp:coreProperties>
</file>