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213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0EB3D-E6DF-46D3-9E4B-14E99043A2C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7A25-C002-45CF-9E12-2C750C2B5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2018-04-22T07:03:43Z</dcterms:modified>
</cp:coreProperties>
</file>