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213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0EB3D-E6DF-46D3-9E4B-14E99043A2C1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7A25-C002-45CF-9E12-2C750C2B52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8</cp:revision>
  <dcterms:created xsi:type="dcterms:W3CDTF">2006-08-16T00:00:00Z</dcterms:created>
  <dcterms:modified xsi:type="dcterms:W3CDTF">2018-04-22T07:03:43Z</dcterms:modified>
</cp:coreProperties>
</file>