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Teodora\Pictures\Imagini-Moș Nicolae,2015\legen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371600"/>
            <a:ext cx="3505200" cy="4931742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286000"/>
            <a:ext cx="3800475" cy="5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C:\Users\Teodora\Pictures\Imagini-Moș Nicolae,2015\mos nicolae cante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2819400"/>
            <a:ext cx="2057400" cy="3276600"/>
          </a:xfrm>
          <a:prstGeom prst="rect">
            <a:avLst/>
          </a:prstGeom>
          <a:noFill/>
        </p:spPr>
      </p:pic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1371600" y="1752600"/>
            <a:ext cx="42576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6 </a:t>
            </a:r>
            <a:r>
              <a:rPr lang="en-US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Decembrie</a:t>
            </a:r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, 2015</a:t>
            </a:r>
            <a:endParaRPr 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486400" y="6553200"/>
            <a:ext cx="3162300" cy="304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Prof.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Cosma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Teodora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1026" name="Picture 2" descr="C:\Users\Teodora\Pictures\Imagini-Moș Nicolae,2015\Soc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4876800"/>
            <a:ext cx="1566863" cy="1498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2015-12-06T13:07:12Z</dcterms:modified>
</cp:coreProperties>
</file>