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4619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3868">
            <a:off x="6123611" y="1010308"/>
            <a:ext cx="2266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219200"/>
            <a:ext cx="19812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219200"/>
            <a:ext cx="2000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981200"/>
            <a:ext cx="1828800" cy="178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962400"/>
            <a:ext cx="2667000" cy="252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2286000"/>
            <a:ext cx="223045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4191000"/>
            <a:ext cx="239029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28956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48768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2200" y="6172200"/>
            <a:ext cx="199072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2015-01-21T09:48:21Z</dcterms:modified>
</cp:coreProperties>
</file>