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434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95400"/>
            <a:ext cx="449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04800"/>
            <a:ext cx="65722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4724399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3000"/>
            <a:ext cx="441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99029"/>
            <a:ext cx="8534400" cy="235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449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85800"/>
            <a:ext cx="419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17</cp:revision>
  <dcterms:created xsi:type="dcterms:W3CDTF">2006-08-16T00:00:00Z</dcterms:created>
  <dcterms:modified xsi:type="dcterms:W3CDTF">2019-06-07T18:26:29Z</dcterms:modified>
</cp:coreProperties>
</file>