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7" r:id="rId5"/>
    <p:sldId id="278" r:id="rId6"/>
    <p:sldId id="259" r:id="rId7"/>
    <p:sldId id="260" r:id="rId8"/>
    <p:sldId id="261" r:id="rId9"/>
    <p:sldId id="263" r:id="rId10"/>
    <p:sldId id="264" r:id="rId11"/>
    <p:sldId id="276" r:id="rId12"/>
    <p:sldId id="279" r:id="rId13"/>
    <p:sldId id="265" r:id="rId14"/>
    <p:sldId id="266" r:id="rId15"/>
    <p:sldId id="267" r:id="rId16"/>
    <p:sldId id="268" r:id="rId17"/>
    <p:sldId id="269" r:id="rId18"/>
    <p:sldId id="270" r:id="rId19"/>
    <p:sldId id="271" r:id="rId20"/>
    <p:sldId id="27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4660"/>
  </p:normalViewPr>
  <p:slideViewPr>
    <p:cSldViewPr>
      <p:cViewPr varScale="1">
        <p:scale>
          <a:sx n="69" d="100"/>
          <a:sy n="69" d="100"/>
        </p:scale>
        <p:origin x="-145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1981200"/>
            <a:ext cx="6400800" cy="2895600"/>
          </a:xfrm>
        </p:spPr>
        <p:txBody>
          <a:bodyPr>
            <a:normAutofit/>
          </a:bodyPr>
          <a:lstStyle/>
          <a:p>
            <a:r>
              <a:rPr lang="ro-RO" sz="5400" b="1" dirty="0" smtClean="0">
                <a:solidFill>
                  <a:srgbClr val="7030A0"/>
                </a:solidFill>
                <a:latin typeface="Aharoni" panose="02010803020104030203" pitchFamily="2" charset="-79"/>
                <a:cs typeface="Aharoni" panose="02010803020104030203" pitchFamily="2" charset="-79"/>
              </a:rPr>
              <a:t>Ș</a:t>
            </a:r>
            <a:r>
              <a:rPr lang="en-US" sz="5400" b="1" dirty="0" smtClean="0">
                <a:solidFill>
                  <a:srgbClr val="7030A0"/>
                </a:solidFill>
                <a:latin typeface="Aharoni" panose="02010803020104030203" pitchFamily="2" charset="-79"/>
                <a:cs typeface="Aharoni" panose="02010803020104030203" pitchFamily="2" charset="-79"/>
              </a:rPr>
              <a:t>coala altfel</a:t>
            </a:r>
            <a:r>
              <a:rPr lang="ro-RO" sz="5400" b="1" dirty="0" smtClean="0">
                <a:solidFill>
                  <a:srgbClr val="7030A0"/>
                </a:solidFill>
                <a:latin typeface="Aharoni" panose="02010803020104030203" pitchFamily="2" charset="-79"/>
                <a:cs typeface="Aharoni" panose="02010803020104030203" pitchFamily="2" charset="-79"/>
              </a:rPr>
              <a:t> în clasa XI F</a:t>
            </a:r>
            <a:endParaRPr lang="en-US" sz="5400" b="1" dirty="0">
              <a:solidFill>
                <a:srgbClr val="7030A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786700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151718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Despre lectura</a:t>
            </a:r>
            <a:endParaRPr lang="en-US" dirty="0"/>
          </a:p>
        </p:txBody>
      </p:sp>
      <p:sp>
        <p:nvSpPr>
          <p:cNvPr id="3" name="Content Placeholder 2"/>
          <p:cNvSpPr>
            <a:spLocks noGrp="1"/>
          </p:cNvSpPr>
          <p:nvPr>
            <p:ph idx="1"/>
          </p:nvPr>
        </p:nvSpPr>
        <p:spPr/>
        <p:txBody>
          <a:bodyPr/>
          <a:lstStyle/>
          <a:p>
            <a:r>
              <a:rPr lang="vi-VN" dirty="0"/>
              <a:t>Literatura (sau beletristica[1]) este arta compozițiilor scrise. O traducere literală a termenului indică sensul de "cunoaștere cu ajutorul literelor" (de la latinescul littera, literă), iar studiul academic al literaturii este cunoscut ca Litere. Termenul de "literatură" are diverse sensuri, în funcție de uzul acestuia.</a:t>
            </a:r>
            <a:endParaRPr lang="en-US" dirty="0"/>
          </a:p>
        </p:txBody>
      </p:sp>
    </p:spTree>
    <p:extLst>
      <p:ext uri="{BB962C8B-B14F-4D97-AF65-F5344CB8AC3E}">
        <p14:creationId xmlns:p14="http://schemas.microsoft.com/office/powerpoint/2010/main" val="196166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Ora de lectură</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2362200"/>
            <a:ext cx="5695950" cy="3797300"/>
          </a:xfrm>
        </p:spPr>
      </p:pic>
    </p:spTree>
    <p:extLst>
      <p:ext uri="{BB962C8B-B14F-4D97-AF65-F5344CB8AC3E}">
        <p14:creationId xmlns:p14="http://schemas.microsoft.com/office/powerpoint/2010/main" val="3614510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6858001"/>
          </a:xfrm>
        </p:spPr>
      </p:pic>
    </p:spTree>
    <p:extLst>
      <p:ext uri="{BB962C8B-B14F-4D97-AF65-F5344CB8AC3E}">
        <p14:creationId xmlns:p14="http://schemas.microsoft.com/office/powerpoint/2010/main" val="2156183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Jocuri distractive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295400"/>
            <a:ext cx="6903508" cy="5177631"/>
          </a:xfrm>
        </p:spPr>
      </p:pic>
    </p:spTree>
    <p:extLst>
      <p:ext uri="{BB962C8B-B14F-4D97-AF65-F5344CB8AC3E}">
        <p14:creationId xmlns:p14="http://schemas.microsoft.com/office/powerpoint/2010/main" val="2175285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ro-RO" dirty="0" smtClean="0"/>
              <a:t>Anual, elevii clasei XI F participă in totalitate la activitățile propuse de doamna dirigintă și de alți profesori.</a:t>
            </a:r>
          </a:p>
          <a:p>
            <a:r>
              <a:rPr lang="ro-RO" dirty="0" smtClean="0"/>
              <a:t>Dintre aceștia, 40 % dintre elevi preferă karaoke, 10% prefera lectura,  6% origami, 40% jocurile distractive și restul de 4% participa la orele informative.</a:t>
            </a:r>
            <a:endParaRPr lang="en-US" dirty="0"/>
          </a:p>
        </p:txBody>
      </p:sp>
    </p:spTree>
    <p:extLst>
      <p:ext uri="{BB962C8B-B14F-4D97-AF65-F5344CB8AC3E}">
        <p14:creationId xmlns:p14="http://schemas.microsoft.com/office/powerpoint/2010/main" val="798450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391"/>
            <a:ext cx="9130145" cy="6847609"/>
          </a:xfrm>
        </p:spPr>
      </p:pic>
    </p:spTree>
    <p:extLst>
      <p:ext uri="{BB962C8B-B14F-4D97-AF65-F5344CB8AC3E}">
        <p14:creationId xmlns:p14="http://schemas.microsoft.com/office/powerpoint/2010/main" val="462233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ro-RO" dirty="0" smtClean="0"/>
              <a:t>In această săptămână sunt propuse și activități  sportive cum ar fi</a:t>
            </a:r>
            <a:r>
              <a:rPr lang="en-US" dirty="0" smtClean="0"/>
              <a:t>: </a:t>
            </a:r>
            <a:r>
              <a:rPr lang="en-US" dirty="0" err="1" smtClean="0"/>
              <a:t>baschet</a:t>
            </a:r>
            <a:r>
              <a:rPr lang="en-US" dirty="0" smtClean="0"/>
              <a:t>, </a:t>
            </a:r>
            <a:r>
              <a:rPr lang="en-US" dirty="0" err="1" smtClean="0"/>
              <a:t>handbal</a:t>
            </a:r>
            <a:r>
              <a:rPr lang="en-US" dirty="0" smtClean="0"/>
              <a:t>, </a:t>
            </a:r>
            <a:r>
              <a:rPr lang="en-US" dirty="0" err="1" smtClean="0"/>
              <a:t>fotbal</a:t>
            </a:r>
            <a:r>
              <a:rPr lang="en-US" dirty="0" smtClean="0"/>
              <a:t> </a:t>
            </a:r>
            <a:r>
              <a:rPr lang="ro-RO" dirty="0"/>
              <a:t>ș</a:t>
            </a:r>
            <a:r>
              <a:rPr lang="en-US" dirty="0" err="1" smtClean="0"/>
              <a:t>i</a:t>
            </a:r>
            <a:r>
              <a:rPr lang="en-US" dirty="0" smtClean="0"/>
              <a:t> </a:t>
            </a:r>
            <a:r>
              <a:rPr lang="en-US" dirty="0" err="1" smtClean="0"/>
              <a:t>alte</a:t>
            </a:r>
            <a:r>
              <a:rPr lang="en-US" dirty="0" smtClean="0"/>
              <a:t> </a:t>
            </a:r>
            <a:r>
              <a:rPr lang="en-US" dirty="0" err="1" smtClean="0"/>
              <a:t>sporturi</a:t>
            </a:r>
            <a:r>
              <a:rPr lang="en-US" dirty="0" smtClean="0"/>
              <a:t> </a:t>
            </a:r>
            <a:r>
              <a:rPr lang="en-US" dirty="0" err="1" smtClean="0"/>
              <a:t>preferate</a:t>
            </a:r>
            <a:r>
              <a:rPr lang="en-US" dirty="0" smtClean="0"/>
              <a:t> de </a:t>
            </a:r>
            <a:r>
              <a:rPr lang="en-US" dirty="0" err="1" smtClean="0"/>
              <a:t>noi</a:t>
            </a:r>
            <a:r>
              <a:rPr lang="en-US" dirty="0" smtClean="0"/>
              <a:t>.</a:t>
            </a:r>
            <a:endParaRPr lang="en-US" dirty="0"/>
          </a:p>
        </p:txBody>
      </p:sp>
      <p:pic>
        <p:nvPicPr>
          <p:cNvPr id="2050" name="Picture 2" descr="C:\Users\ANDREEA\Desktop\descărc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131127"/>
            <a:ext cx="3644900" cy="3409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259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626" y="0"/>
            <a:ext cx="9072519" cy="6781800"/>
          </a:xfrm>
        </p:spPr>
      </p:pic>
    </p:spTree>
    <p:extLst>
      <p:ext uri="{BB962C8B-B14F-4D97-AF65-F5344CB8AC3E}">
        <p14:creationId xmlns:p14="http://schemas.microsoft.com/office/powerpoint/2010/main" val="3470102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Vizionarea documentarelor</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5484" y="1600200"/>
            <a:ext cx="6093032" cy="4525963"/>
          </a:xfrm>
        </p:spPr>
      </p:pic>
    </p:spTree>
    <p:extLst>
      <p:ext uri="{BB962C8B-B14F-4D97-AF65-F5344CB8AC3E}">
        <p14:creationId xmlns:p14="http://schemas.microsoft.com/office/powerpoint/2010/main" val="1534696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8229600" cy="4525963"/>
          </a:xfrm>
        </p:spPr>
        <p:txBody>
          <a:bodyPr/>
          <a:lstStyle/>
          <a:p>
            <a:r>
              <a:rPr lang="vi-VN" dirty="0"/>
              <a:t>Săptămâna </a:t>
            </a:r>
            <a:r>
              <a:rPr lang="ro-RO" dirty="0" smtClean="0"/>
              <a:t>altfel </a:t>
            </a:r>
            <a:r>
              <a:rPr lang="vi-VN" dirty="0" smtClean="0"/>
              <a:t>este </a:t>
            </a:r>
            <a:r>
              <a:rPr lang="vi-VN" dirty="0"/>
              <a:t>dedicată activităților educative extracurriculare și extrașcolare, în cadrul programului național "Să știi mai multe, să fii mai bun!", organizat de  Ministerul Educației Naționale. În această săptămână nu se organizează cursuri conform orarului obișnuit al unității de învățământ, ci după un orar special.</a:t>
            </a:r>
            <a:endParaRPr lang="en-US" dirty="0"/>
          </a:p>
        </p:txBody>
      </p:sp>
    </p:spTree>
    <p:extLst>
      <p:ext uri="{BB962C8B-B14F-4D97-AF65-F5344CB8AC3E}">
        <p14:creationId xmlns:p14="http://schemas.microsoft.com/office/powerpoint/2010/main" val="883511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981200"/>
            <a:ext cx="8305800" cy="3230563"/>
          </a:xfrm>
        </p:spPr>
        <p:txBody>
          <a:bodyPr/>
          <a:lstStyle/>
          <a:p>
            <a:r>
              <a:rPr lang="ro-RO" dirty="0" smtClean="0"/>
              <a:t>Proiect realizat de</a:t>
            </a:r>
            <a:r>
              <a:rPr lang="en-US" dirty="0" smtClean="0"/>
              <a:t>: Dumitriu Beatrice Andreia</a:t>
            </a:r>
            <a:endParaRPr lang="en-US" dirty="0"/>
          </a:p>
          <a:p>
            <a:r>
              <a:rPr lang="en-US" dirty="0" smtClean="0"/>
              <a:t>Clasa XI F</a:t>
            </a:r>
            <a:endParaRPr lang="en-US" dirty="0"/>
          </a:p>
        </p:txBody>
      </p:sp>
    </p:spTree>
    <p:extLst>
      <p:ext uri="{BB962C8B-B14F-4D97-AF65-F5344CB8AC3E}">
        <p14:creationId xmlns:p14="http://schemas.microsoft.com/office/powerpoint/2010/main" val="4205657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8229600" cy="4525963"/>
          </a:xfrm>
        </p:spPr>
        <p:txBody>
          <a:bodyPr/>
          <a:lstStyle/>
          <a:p>
            <a:r>
              <a:rPr lang="vi-VN" dirty="0"/>
              <a:t>Scopul programului este să implice toți elevii și cadrele didactice care să răspundă intereselor și preocupărilor acestora, să le pună în valoare talentele și capacitățile lor în diferite domenii, nu neapărat în cele prezente în curricumul național și să stimuleze participarea lor la acțiuni diverse, în contexte nonformale.</a:t>
            </a:r>
            <a:endParaRPr lang="en-US" dirty="0"/>
          </a:p>
        </p:txBody>
      </p:sp>
    </p:spTree>
    <p:extLst>
      <p:ext uri="{BB962C8B-B14F-4D97-AF65-F5344CB8AC3E}">
        <p14:creationId xmlns:p14="http://schemas.microsoft.com/office/powerpoint/2010/main" val="84514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lstStyle/>
          <a:p>
            <a:r>
              <a:rPr lang="vi-VN" dirty="0"/>
              <a:t>Programul își propune implicarea elevilor și profesorilor în activități extrașcolare și extracurriculare interesante, care au ca scop dezvoltarea celor din învățământul primar, gimnazial sau liceal. Apărând pentru prima dată în țară </a:t>
            </a:r>
            <a:r>
              <a:rPr lang="ro-RO" dirty="0" smtClean="0"/>
              <a:t>acum doi ani</a:t>
            </a:r>
            <a:r>
              <a:rPr lang="vi-VN" dirty="0" smtClean="0"/>
              <a:t>, </a:t>
            </a:r>
            <a:r>
              <a:rPr lang="vi-VN" dirty="0"/>
              <a:t>această idee a prins rapid, mai ales că în urma „școlii altfel“ urmează mult așteptata vacanță de primăvară.</a:t>
            </a:r>
            <a:endParaRPr lang="en-US" dirty="0"/>
          </a:p>
        </p:txBody>
      </p:sp>
    </p:spTree>
    <p:extLst>
      <p:ext uri="{BB962C8B-B14F-4D97-AF65-F5344CB8AC3E}">
        <p14:creationId xmlns:p14="http://schemas.microsoft.com/office/powerpoint/2010/main" val="3138965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986794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ro-RO" dirty="0" smtClean="0"/>
              <a:t>În clasa XI F, săptămâna altfel se desfașoara în condiții foarte plăcute, deoarace facem activități placute, având oportuniatea sa ne alegem acțiunea preferata.</a:t>
            </a:r>
          </a:p>
          <a:p>
            <a:r>
              <a:rPr lang="ro-RO" dirty="0" smtClean="0"/>
              <a:t>Acțiunile clasei noastre</a:t>
            </a:r>
            <a:r>
              <a:rPr lang="en-US" dirty="0" smtClean="0"/>
              <a:t>: origami, lectura, karaoke, dans, jocuri distractive, vizitam muzee, proiecte, informatii despre scriitori etc.</a:t>
            </a:r>
            <a:endParaRPr lang="en-US" dirty="0"/>
          </a:p>
        </p:txBody>
      </p:sp>
    </p:spTree>
    <p:extLst>
      <p:ext uri="{BB962C8B-B14F-4D97-AF65-F5344CB8AC3E}">
        <p14:creationId xmlns:p14="http://schemas.microsoft.com/office/powerpoint/2010/main" val="813950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Despre origami</a:t>
            </a:r>
            <a:endParaRPr lang="en-US" dirty="0"/>
          </a:p>
        </p:txBody>
      </p:sp>
      <p:sp>
        <p:nvSpPr>
          <p:cNvPr id="3" name="Content Placeholder 2"/>
          <p:cNvSpPr>
            <a:spLocks noGrp="1"/>
          </p:cNvSpPr>
          <p:nvPr>
            <p:ph idx="1"/>
          </p:nvPr>
        </p:nvSpPr>
        <p:spPr>
          <a:xfrm>
            <a:off x="990600" y="1524000"/>
            <a:ext cx="7620000" cy="3001963"/>
          </a:xfrm>
        </p:spPr>
        <p:txBody>
          <a:bodyPr/>
          <a:lstStyle/>
          <a:p>
            <a:r>
              <a:rPr lang="vi-VN" sz="2800" dirty="0"/>
              <a:t>Origami (din japoneză </a:t>
            </a:r>
            <a:r>
              <a:rPr lang="ja-JP" altLang="en-US" sz="2800" dirty="0"/>
              <a:t>折り紙 </a:t>
            </a:r>
            <a:r>
              <a:rPr lang="vi-VN" sz="2800" dirty="0"/>
              <a:t>origami, hârtie pliată) constituie arta plierii hârtiei colorate în modele de creaturi vii, obiecte neînsuflețite sau forme decorative abstracte</a:t>
            </a:r>
            <a:r>
              <a:rPr lang="vi-VN" sz="2000" dirty="0" smtClean="0"/>
              <a:t>.</a:t>
            </a:r>
            <a:endParaRPr lang="vi-VN" sz="2000" dirty="0"/>
          </a:p>
          <a:p>
            <a:r>
              <a:rPr lang="vi-VN" sz="2800" dirty="0" smtClean="0"/>
              <a:t>Lumea </a:t>
            </a:r>
            <a:r>
              <a:rPr lang="vi-VN" sz="2800" dirty="0"/>
              <a:t>artelor tradiționale japoneze a reprezentat întotdeauna pentru occidentali o fascinație, iar discipline precum ikebana – arta aranjării florilor, chanoyu – ceremonia ceaiului, origami – arta plierii hârtiei și multe altele au simbolizat elemente ale frumuseții și perfecțiunii japoneze.</a:t>
            </a:r>
            <a:endParaRPr lang="en-US" sz="2800" dirty="0"/>
          </a:p>
        </p:txBody>
      </p:sp>
    </p:spTree>
    <p:extLst>
      <p:ext uri="{BB962C8B-B14F-4D97-AF65-F5344CB8AC3E}">
        <p14:creationId xmlns:p14="http://schemas.microsoft.com/office/powerpoint/2010/main" val="2113953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74700" cy="6858000"/>
          </a:xfrm>
        </p:spPr>
      </p:pic>
    </p:spTree>
    <p:extLst>
      <p:ext uri="{BB962C8B-B14F-4D97-AF65-F5344CB8AC3E}">
        <p14:creationId xmlns:p14="http://schemas.microsoft.com/office/powerpoint/2010/main" val="3449968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Despre karaoke</a:t>
            </a:r>
            <a:endParaRPr lang="en-US" dirty="0"/>
          </a:p>
        </p:txBody>
      </p:sp>
      <p:sp>
        <p:nvSpPr>
          <p:cNvPr id="3" name="Content Placeholder 2"/>
          <p:cNvSpPr>
            <a:spLocks noGrp="1"/>
          </p:cNvSpPr>
          <p:nvPr>
            <p:ph idx="1"/>
          </p:nvPr>
        </p:nvSpPr>
        <p:spPr/>
        <p:txBody>
          <a:bodyPr/>
          <a:lstStyle/>
          <a:p>
            <a:r>
              <a:rPr lang="vi-VN" dirty="0"/>
              <a:t>Karaoke este o modalitate de petrecere a timpului liber care constă în cântatul acompaniat de muzică preînregistrată.</a:t>
            </a:r>
          </a:p>
          <a:p>
            <a:r>
              <a:rPr lang="vi-VN" dirty="0"/>
              <a:t>Cuvântul karaoke este telescopat din cuvintele japoneze kara </a:t>
            </a:r>
            <a:r>
              <a:rPr lang="ja-JP" altLang="en-US" dirty="0"/>
              <a:t>空 </a:t>
            </a:r>
            <a:r>
              <a:rPr lang="en-US" altLang="ja-JP" dirty="0"/>
              <a:t>(=</a:t>
            </a:r>
            <a:r>
              <a:rPr lang="vi-VN" dirty="0"/>
              <a:t>gol, fără) și oke- prescurtare a cuvântului ōkesutora (pronunția japoneză a cuvântului orchestra).</a:t>
            </a:r>
            <a:endParaRPr lang="en-US" dirty="0"/>
          </a:p>
        </p:txBody>
      </p:sp>
    </p:spTree>
    <p:extLst>
      <p:ext uri="{BB962C8B-B14F-4D97-AF65-F5344CB8AC3E}">
        <p14:creationId xmlns:p14="http://schemas.microsoft.com/office/powerpoint/2010/main" val="2173870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499</Words>
  <Application>Microsoft Office PowerPoint</Application>
  <PresentationFormat>On-screen Show (4:3)</PresentationFormat>
  <Paragraphs>22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Despre origami</vt:lpstr>
      <vt:lpstr>PowerPoint Presentation</vt:lpstr>
      <vt:lpstr>Despre karaoke</vt:lpstr>
      <vt:lpstr>PowerPoint Presentation</vt:lpstr>
      <vt:lpstr>Despre lectura</vt:lpstr>
      <vt:lpstr>Ora de lectură</vt:lpstr>
      <vt:lpstr>PowerPoint Presentation</vt:lpstr>
      <vt:lpstr>Jocuri distractive</vt:lpstr>
      <vt:lpstr>PowerPoint Presentation</vt:lpstr>
      <vt:lpstr>PowerPoint Presentation</vt:lpstr>
      <vt:lpstr>PowerPoint Presentation</vt:lpstr>
      <vt:lpstr>PowerPoint Presentation</vt:lpstr>
      <vt:lpstr>Vizionarea documentarelor</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ANDREIA BEATRICE</dc:creator>
  <cp:lastModifiedBy>ANDREEA</cp:lastModifiedBy>
  <cp:revision>6</cp:revision>
  <dcterms:created xsi:type="dcterms:W3CDTF">2006-08-16T00:00:00Z</dcterms:created>
  <dcterms:modified xsi:type="dcterms:W3CDTF">2013-11-15T11:39:03Z</dcterms:modified>
</cp:coreProperties>
</file>