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07" autoAdjust="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17</cp:revision>
  <dcterms:created xsi:type="dcterms:W3CDTF">2006-08-16T00:00:00Z</dcterms:created>
  <dcterms:modified xsi:type="dcterms:W3CDTF">2019-07-28T15:12:19Z</dcterms:modified>
</cp:coreProperties>
</file>