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05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850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553200"/>
            <a:ext cx="881062" cy="17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2014-12-06T13:44:06Z</dcterms:modified>
</cp:coreProperties>
</file>