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88392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7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On-screen Show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Slide 1</vt:lpstr>
      <vt:lpstr>Slide 2</vt:lpstr>
      <vt:lpstr>Slide 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Teodora</dc:creator>
  <cp:lastModifiedBy>Teodora</cp:lastModifiedBy>
  <cp:revision>2</cp:revision>
  <dcterms:created xsi:type="dcterms:W3CDTF">2006-08-16T00:00:00Z</dcterms:created>
  <dcterms:modified xsi:type="dcterms:W3CDTF">2020-01-12T16:19:29Z</dcterms:modified>
</cp:coreProperties>
</file>