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94DE5-14D0-4C49-AF93-4FC8E09D1240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E60EF-3D75-4B5F-876E-061BBB52A1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2020-08-06T13:30:36Z</dcterms:modified>
</cp:coreProperties>
</file>