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odora\Pictures\Camera Roll\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21713" cy="6172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4438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638925"/>
            <a:ext cx="1314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2018-01-19T17:23:23Z</dcterms:modified>
</cp:coreProperties>
</file>