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7" d="100"/>
          <a:sy n="57" d="100"/>
        </p:scale>
        <p:origin x="-173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4472F-7619-41C0-B292-66F37BED372A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5D6CA-0C1C-41E0-90B9-3D437708D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5D6CA-0C1C-41E0-90B9-3D437708D73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ini pentru ingrediente rețete de pizz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4953000"/>
            <a:ext cx="2238375" cy="1438276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562600" y="152400"/>
            <a:ext cx="2895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Pizza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2" name="Picture 4" descr="Imagini pentru ingrediente rețete de pizz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267200"/>
            <a:ext cx="1932326" cy="1285876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649251">
            <a:off x="416143" y="562867"/>
            <a:ext cx="2360175" cy="337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228600"/>
            <a:ext cx="1752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76800" y="1066800"/>
            <a:ext cx="399097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6534150"/>
            <a:ext cx="38004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81800" y="6477000"/>
            <a:ext cx="1981200" cy="209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04800"/>
            <a:ext cx="4724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447800"/>
            <a:ext cx="244736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1371600"/>
            <a:ext cx="5943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4800600"/>
            <a:ext cx="257175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6248400"/>
            <a:ext cx="38004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00800" y="6324600"/>
            <a:ext cx="1981200" cy="209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Teodora\Pictures\Folder nou\metrou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343400"/>
            <a:ext cx="3446722" cy="2286000"/>
          </a:xfrm>
          <a:prstGeom prst="rect">
            <a:avLst/>
          </a:prstGeom>
          <a:noFill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67188" y="1219200"/>
            <a:ext cx="4976812" cy="518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81000"/>
            <a:ext cx="3886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685800"/>
            <a:ext cx="38004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6477001"/>
            <a:ext cx="1981200" cy="209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733800"/>
            <a:ext cx="38004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4114800"/>
            <a:ext cx="4267200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228599"/>
            <a:ext cx="6172200" cy="3217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1" name="Picture 7" descr="Imagini pentru tramvaiul 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4343400"/>
            <a:ext cx="2552700" cy="1790701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6400800"/>
            <a:ext cx="1981200" cy="209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85800"/>
            <a:ext cx="3429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533400"/>
            <a:ext cx="5257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5715000"/>
            <a:ext cx="3857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6477001"/>
            <a:ext cx="1981200" cy="209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Imagini pentru Fabrica de masin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4648200"/>
            <a:ext cx="3124200" cy="1962639"/>
          </a:xfrm>
          <a:prstGeom prst="rect">
            <a:avLst/>
          </a:prstGeom>
          <a:noFill/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533400"/>
            <a:ext cx="601027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8400" y="4191000"/>
            <a:ext cx="38576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6477001"/>
            <a:ext cx="1981200" cy="209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2</Words>
  <Application>Microsoft Office PowerPoint</Application>
  <PresentationFormat>On-screen Show (4:3)</PresentationFormat>
  <Paragraphs>2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27</cp:revision>
  <dcterms:created xsi:type="dcterms:W3CDTF">2006-08-16T00:00:00Z</dcterms:created>
  <dcterms:modified xsi:type="dcterms:W3CDTF">2017-10-15T22:21:37Z</dcterms:modified>
</cp:coreProperties>
</file>