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dirty="0" smtClean="0"/>
              <a:t>Prof. Cosma Teodora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SECȚIUNI  ÎN  PIRAMIDE</a:t>
            </a:r>
            <a:br>
              <a:rPr lang="ro-RO" dirty="0" smtClean="0"/>
            </a:br>
            <a:r>
              <a:rPr lang="ro-RO" dirty="0" smtClean="0"/>
              <a:t>PARALELE  CU  BAZA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1000"/>
            <a:ext cx="51149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19200"/>
            <a:ext cx="49530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06806">
            <a:off x="180365" y="2134246"/>
            <a:ext cx="2026233" cy="140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220103">
            <a:off x="6185522" y="1329861"/>
            <a:ext cx="2359629" cy="160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3429000"/>
            <a:ext cx="182697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57200"/>
            <a:ext cx="5267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219200"/>
            <a:ext cx="495299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06806">
            <a:off x="214203" y="2191551"/>
            <a:ext cx="2406376" cy="167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00714">
            <a:off x="6400253" y="1206859"/>
            <a:ext cx="2492974" cy="1906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3581400"/>
            <a:ext cx="1676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81000"/>
            <a:ext cx="525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143000"/>
            <a:ext cx="495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206806">
            <a:off x="214202" y="1734351"/>
            <a:ext cx="2406376" cy="167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271101">
            <a:off x="6084796" y="1317802"/>
            <a:ext cx="2656043" cy="198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3505200"/>
            <a:ext cx="1905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7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SECȚIUNI  ÎN  PIRAMIDE PARALELE  CU  BAZA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SECȚIUNI  ÎN  PIRAMIDE PARALELE  CU  BAZA</dc:title>
  <dc:creator>Teodora</dc:creator>
  <cp:lastModifiedBy>Teodora</cp:lastModifiedBy>
  <cp:revision>2</cp:revision>
  <dcterms:created xsi:type="dcterms:W3CDTF">2006-08-16T00:00:00Z</dcterms:created>
  <dcterms:modified xsi:type="dcterms:W3CDTF">2017-02-27T07:05:58Z</dcterms:modified>
</cp:coreProperties>
</file>