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62484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84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Teodora</dc:creator>
  <cp:lastModifiedBy>Teodora</cp:lastModifiedBy>
  <cp:revision>3</cp:revision>
  <dcterms:created xsi:type="dcterms:W3CDTF">2006-08-16T00:00:00Z</dcterms:created>
  <dcterms:modified xsi:type="dcterms:W3CDTF">2014-07-16T04:31:31Z</dcterms:modified>
</cp:coreProperties>
</file>