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338" y="481013"/>
            <a:ext cx="6791325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2020-05-10T16:15:27Z</dcterms:modified>
</cp:coreProperties>
</file>