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3E77-D0B3-4C0D-9F6E-96504498BD2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037A7-262E-4E4D-B109-64CC1A5111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2020-04-22T08:30:29Z</dcterms:modified>
</cp:coreProperties>
</file>