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613" y="423863"/>
            <a:ext cx="7724775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2019-07-11T04:10:53Z</dcterms:modified>
</cp:coreProperties>
</file>