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46FCC4-C436-4D81-B51D-67359A7A62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5E1AE7-2115-4DEE-B8C7-2CE878CAC7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Obiective turistice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Castelul Bran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Figuri:-Piramida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-Conul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-Prisma triunghiulara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</a:t>
            </a:r>
            <a:endParaRPr lang="en-US" sz="2400" dirty="0"/>
          </a:p>
        </p:txBody>
      </p:sp>
      <p:pic>
        <p:nvPicPr>
          <p:cNvPr id="1026" name="Picture 2" descr="C:\Users\user\Desktop\Deva 0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4267200" cy="393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4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Coloana infinitului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Forme:-Trunchiul de piramida</a:t>
            </a:r>
            <a:endParaRPr lang="en-US" sz="2400" dirty="0"/>
          </a:p>
        </p:txBody>
      </p:sp>
      <p:pic>
        <p:nvPicPr>
          <p:cNvPr id="2050" name="Picture 2" descr="C:\Users\user\Desktop\coloana_infinitulu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3276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1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Palatul Parlamentului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Forme:-Cubul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-Paralelipipedul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dreptunghic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47800"/>
            <a:ext cx="4757431" cy="258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Castelul Peles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Forme:-Cilindrul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-Piramida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-Paralelipipedul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dreptunghic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-Prisma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triunghiulara</a:t>
            </a:r>
          </a:p>
          <a:p>
            <a:pPr marL="0" indent="0">
              <a:buNone/>
            </a:pPr>
            <a:r>
              <a:rPr lang="en-US" sz="2400" dirty="0" smtClean="0"/>
              <a:t>                -Conul  </a:t>
            </a:r>
            <a:endParaRPr lang="en-US" sz="2400" dirty="0"/>
          </a:p>
        </p:txBody>
      </p:sp>
      <p:pic>
        <p:nvPicPr>
          <p:cNvPr id="4098" name="Picture 2" descr="C:\Users\user\Desktop\castelul-Peles-Sinai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485165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7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Realizatori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Chirica Mihai</a:t>
            </a:r>
          </a:p>
          <a:p>
            <a:r>
              <a:rPr lang="en-US" dirty="0" smtClean="0"/>
              <a:t>Iatan Andrei</a:t>
            </a:r>
          </a:p>
          <a:p>
            <a:r>
              <a:rPr lang="en-US" dirty="0" smtClean="0"/>
              <a:t>Nastase Alexandru</a:t>
            </a:r>
          </a:p>
          <a:p>
            <a:r>
              <a:rPr lang="en-US" dirty="0" smtClean="0"/>
              <a:t>Mica Bogdan</a:t>
            </a:r>
          </a:p>
          <a:p>
            <a:r>
              <a:rPr lang="en-US" dirty="0" smtClean="0"/>
              <a:t>Podocea Teodor</a:t>
            </a:r>
          </a:p>
          <a:p>
            <a:r>
              <a:rPr lang="en-US" dirty="0" smtClean="0"/>
              <a:t>Deancu Mihai</a:t>
            </a:r>
          </a:p>
          <a:p>
            <a:r>
              <a:rPr lang="en-US" dirty="0" smtClean="0"/>
              <a:t>Matei Razvan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68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Obiective turistice</vt:lpstr>
      <vt:lpstr>Castelul Bran</vt:lpstr>
      <vt:lpstr>Coloana infinitului</vt:lpstr>
      <vt:lpstr>Palatul Parlamentului</vt:lpstr>
      <vt:lpstr>Castelul Peles</vt:lpstr>
      <vt:lpstr>Realizatori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Castelul Bran</dc:title>
  <dc:creator>user</dc:creator>
  <cp:lastModifiedBy>user</cp:lastModifiedBy>
  <cp:revision>8</cp:revision>
  <dcterms:created xsi:type="dcterms:W3CDTF">2014-11-11T17:38:55Z</dcterms:created>
  <dcterms:modified xsi:type="dcterms:W3CDTF">2014-11-11T18:32:48Z</dcterms:modified>
</cp:coreProperties>
</file>