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A28A95-3663-484A-9C2B-B1E135D04191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0D250A-63EC-4176-96AD-D749455947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41" y="857759"/>
            <a:ext cx="3352800" cy="239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Poze,2013-2014\]n lucru !\P115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1000"/>
            <a:ext cx="2691319" cy="1796761"/>
          </a:xfrm>
          <a:prstGeom prst="rect">
            <a:avLst/>
          </a:prstGeom>
          <a:noFill/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12042" y="769758"/>
            <a:ext cx="2579925" cy="27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33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91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572000"/>
            <a:ext cx="2667000" cy="18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362200"/>
            <a:ext cx="2667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Paper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2014-02-01T11:19:03Z</dcterms:created>
  <dcterms:modified xsi:type="dcterms:W3CDTF">2014-02-01T11:59:11Z</dcterms:modified>
</cp:coreProperties>
</file>