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61F47-452A-45A4-8524-FE380F966C1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A360C-3FE7-4742-AD3F-8E7FCAAF85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34</cp:revision>
  <dcterms:created xsi:type="dcterms:W3CDTF">2006-08-16T00:00:00Z</dcterms:created>
  <dcterms:modified xsi:type="dcterms:W3CDTF">2020-04-03T11:46:02Z</dcterms:modified>
</cp:coreProperties>
</file>