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6C06-53D5-44F1-B865-87276E4A9B66}" type="datetimeFigureOut">
              <a:rPr lang="en-US" smtClean="0"/>
              <a:t>14/03/2014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EEA56-4CCF-4945-89FF-2890FBD6B9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105150"/>
            <a:ext cx="6934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743200" y="228600"/>
            <a:ext cx="3657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PI DAY, 14.03.2014</a:t>
            </a:r>
            <a:endParaRPr lang="en-US" sz="18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33400"/>
            <a:ext cx="22193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895600" y="990600"/>
          <a:ext cx="3124200" cy="762000"/>
        </p:xfrm>
        <a:graphic>
          <a:graphicData uri="http://schemas.openxmlformats.org/presentationml/2006/ole">
            <p:oleObj spid="_x0000_s1029" name="Equation" r:id="rId5" imgW="990170" imgH="393529" progId="Equation.3">
              <p:embed/>
            </p:oleObj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152400"/>
            <a:ext cx="19716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048000" y="1981200"/>
          <a:ext cx="2971800" cy="838200"/>
        </p:xfrm>
        <a:graphic>
          <a:graphicData uri="http://schemas.openxmlformats.org/presentationml/2006/ole">
            <p:oleObj spid="_x0000_s1032" name="Equation" r:id="rId7" imgW="990600" imgH="457200" progId="Equation.3">
              <p:embed/>
            </p:oleObj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4267200"/>
            <a:ext cx="867924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4800600"/>
            <a:ext cx="853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1200" y="60960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81800" y="2209800"/>
            <a:ext cx="18097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Equation 3.0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2014-03-14T14:58:42Z</dcterms:created>
  <dcterms:modified xsi:type="dcterms:W3CDTF">2014-03-14T15:42:58Z</dcterms:modified>
</cp:coreProperties>
</file>