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85800"/>
            <a:ext cx="7848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2000" y="1981200"/>
          <a:ext cx="4114800" cy="1066800"/>
        </p:xfrm>
        <a:graphic>
          <a:graphicData uri="http://schemas.openxmlformats.org/presentationml/2006/ole">
            <p:oleObj spid="_x0000_s1027" name="Equation" r:id="rId4" imgW="889000" imgH="228600" progId="Equation.3">
              <p:embed/>
            </p:oleObj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209800"/>
            <a:ext cx="3733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048000"/>
            <a:ext cx="9225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aplică definiția logaritmului și se rezolvă sistemul: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743200" y="3810000"/>
          <a:ext cx="3505200" cy="2612136"/>
        </p:xfrm>
        <a:graphic>
          <a:graphicData uri="http://schemas.openxmlformats.org/presentationml/2006/ole">
            <p:oleObj spid="_x0000_s1038" name="Equation" r:id="rId6" imgW="710891" imgH="482391" progId="Equation.3">
              <p:embed/>
            </p:oleObj>
          </a:graphicData>
        </a:graphic>
      </p:graphicFrame>
      <p:pic>
        <p:nvPicPr>
          <p:cNvPr id="2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6324600"/>
            <a:ext cx="186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2016-01-26T08:14:41Z</dcterms:modified>
</cp:coreProperties>
</file>