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F24E4-B613-4CF9-B147-11D1BA3E6FC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1D6D9-5709-444D-BA3F-741E728CE1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2019-01-09T08:44:25Z</dcterms:modified>
</cp:coreProperties>
</file>