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5105157-4DB5-4F04-9681-ED47F0860544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3EBD925-5814-4AFB-9E2C-CAB9D41449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105157-4DB5-4F04-9681-ED47F0860544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EBD925-5814-4AFB-9E2C-CAB9D41449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105157-4DB5-4F04-9681-ED47F0860544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EBD925-5814-4AFB-9E2C-CAB9D41449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105157-4DB5-4F04-9681-ED47F0860544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EBD925-5814-4AFB-9E2C-CAB9D41449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105157-4DB5-4F04-9681-ED47F0860544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EBD925-5814-4AFB-9E2C-CAB9D41449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105157-4DB5-4F04-9681-ED47F0860544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EBD925-5814-4AFB-9E2C-CAB9D41449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105157-4DB5-4F04-9681-ED47F0860544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EBD925-5814-4AFB-9E2C-CAB9D41449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105157-4DB5-4F04-9681-ED47F0860544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EBD925-5814-4AFB-9E2C-CAB9D41449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105157-4DB5-4F04-9681-ED47F0860544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EBD925-5814-4AFB-9E2C-CAB9D41449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5105157-4DB5-4F04-9681-ED47F0860544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EBD925-5814-4AFB-9E2C-CAB9D41449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5105157-4DB5-4F04-9681-ED47F0860544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3EBD925-5814-4AFB-9E2C-CAB9D41449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5105157-4DB5-4F04-9681-ED47F0860544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3EBD925-5814-4AFB-9E2C-CAB9D41449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1"/>
            <a:ext cx="7772400" cy="220979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Cum </a:t>
            </a:r>
            <a:r>
              <a:rPr lang="en-US" b="1" dirty="0" err="1" smtClean="0">
                <a:solidFill>
                  <a:srgbClr val="0000FF"/>
                </a:solidFill>
              </a:rPr>
              <a:t>determin</a:t>
            </a:r>
            <a:r>
              <a:rPr lang="ro-RO" b="1" dirty="0" smtClean="0">
                <a:solidFill>
                  <a:srgbClr val="0000FF"/>
                </a:solidFill>
              </a:rPr>
              <a:t>ăm înălțimea unui arbore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7239000" cy="2514600"/>
          </a:xfrm>
        </p:spPr>
        <p:txBody>
          <a:bodyPr/>
          <a:lstStyle/>
          <a:p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Reali</a:t>
            </a:r>
            <a:r>
              <a:rPr lang="ro-RO" b="1" dirty="0" smtClean="0">
                <a:solidFill>
                  <a:schemeClr val="accent1">
                    <a:lumMod val="75000"/>
                  </a:schemeClr>
                </a:solidFill>
              </a:rPr>
              <a:t>zat de profesor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Teodora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Cosma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o-RO" b="1" dirty="0" smtClean="0">
                <a:solidFill>
                  <a:schemeClr val="accent1">
                    <a:lumMod val="75000"/>
                  </a:schemeClr>
                </a:solidFill>
              </a:rPr>
              <a:t>și elevi ai clasei a VII-a C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Simeria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, 30.11.2012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762001"/>
            <a:ext cx="75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           </a:t>
            </a:r>
            <a:r>
              <a:rPr lang="en-US" b="1" dirty="0" err="1" smtClean="0">
                <a:solidFill>
                  <a:srgbClr val="0000FF"/>
                </a:solidFill>
              </a:rPr>
              <a:t>Realiz</a:t>
            </a:r>
            <a:r>
              <a:rPr lang="ro-RO" b="1" dirty="0" smtClean="0">
                <a:solidFill>
                  <a:srgbClr val="0000FF"/>
                </a:solidFill>
              </a:rPr>
              <a:t>ăm  </a:t>
            </a:r>
            <a:r>
              <a:rPr lang="en-US" b="1" dirty="0" smtClean="0">
                <a:solidFill>
                  <a:srgbClr val="0000FF"/>
                </a:solidFill>
              </a:rPr>
              <a:t>instrument</a:t>
            </a:r>
            <a:r>
              <a:rPr lang="ro-RO" b="1" dirty="0" smtClean="0">
                <a:solidFill>
                  <a:srgbClr val="0000FF"/>
                </a:solidFill>
              </a:rPr>
              <a:t>e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ro-RO" b="1" dirty="0" smtClean="0">
                <a:solidFill>
                  <a:srgbClr val="0000FF"/>
                </a:solidFill>
              </a:rPr>
              <a:t> denumite </a:t>
            </a:r>
            <a:r>
              <a:rPr lang="en-US" b="1" dirty="0" smtClean="0">
                <a:solidFill>
                  <a:srgbClr val="0000FF"/>
                </a:solidFill>
              </a:rPr>
              <a:t> "</a:t>
            </a:r>
            <a:r>
              <a:rPr lang="en-US" b="1" dirty="0" err="1" smtClean="0">
                <a:solidFill>
                  <a:srgbClr val="0000FF"/>
                </a:solidFill>
              </a:rPr>
              <a:t>dendrometru</a:t>
            </a:r>
            <a:r>
              <a:rPr lang="en-US" b="1" dirty="0" smtClean="0">
                <a:solidFill>
                  <a:srgbClr val="0000FF"/>
                </a:solidFill>
              </a:rPr>
              <a:t>“</a:t>
            </a:r>
            <a:r>
              <a:rPr lang="en-US" dirty="0" smtClean="0">
                <a:solidFill>
                  <a:srgbClr val="0000FF"/>
                </a:solidFill>
              </a:rPr>
              <a:t>: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0"/>
            <a:ext cx="305259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4572000"/>
            <a:ext cx="15049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524000"/>
            <a:ext cx="3124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4572000"/>
            <a:ext cx="1447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981033" y="1275578"/>
            <a:ext cx="5030390" cy="3848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0635" y="1387166"/>
            <a:ext cx="5060329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762000"/>
            <a:ext cx="357187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09600"/>
            <a:ext cx="4191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5562600"/>
            <a:ext cx="3419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Pictures\New folder (2)\P11003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8674478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Pictures\New folder (2)\P11003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3820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4038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 descr="C:\Users\user\Pictures\New folder (2)\P11003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81000"/>
            <a:ext cx="3962400" cy="2743200"/>
          </a:xfrm>
          <a:prstGeom prst="rect">
            <a:avLst/>
          </a:prstGeom>
          <a:noFill/>
        </p:spPr>
      </p:pic>
      <p:pic>
        <p:nvPicPr>
          <p:cNvPr id="6148" name="Picture 4" descr="C:\Users\user\Pictures\New folder (2)\P11003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429000"/>
            <a:ext cx="4038600" cy="2819400"/>
          </a:xfrm>
          <a:prstGeom prst="rect">
            <a:avLst/>
          </a:prstGeom>
          <a:noFill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429000"/>
            <a:ext cx="3962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04800"/>
            <a:ext cx="7162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118</TotalTime>
  <Words>33</Words>
  <Application>Microsoft Office PowerPoint</Application>
  <PresentationFormat>On-screen Show (4:3)</PresentationFormat>
  <Paragraphs>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Concourse</vt:lpstr>
      <vt:lpstr>Cum determinăm înălțimea unui arbore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we determine the height  of a tree</dc:title>
  <dc:creator>user</dc:creator>
  <cp:lastModifiedBy>Teodora</cp:lastModifiedBy>
  <cp:revision>24</cp:revision>
  <dcterms:created xsi:type="dcterms:W3CDTF">2012-12-02T17:36:55Z</dcterms:created>
  <dcterms:modified xsi:type="dcterms:W3CDTF">2020-11-23T06:34:20Z</dcterms:modified>
</cp:coreProperties>
</file>