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036B9-9E90-463A-A4C1-15AAB11F0F3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48397-5EE0-4971-9157-5E8FF7C38A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12</cp:revision>
  <dcterms:created xsi:type="dcterms:W3CDTF">2006-08-16T00:00:00Z</dcterms:created>
  <dcterms:modified xsi:type="dcterms:W3CDTF">2018-07-11T16:38:57Z</dcterms:modified>
</cp:coreProperties>
</file>