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58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2018-03-27T06:21:12Z</dcterms:modified>
</cp:coreProperties>
</file>