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381000" y="2514600"/>
            <a:ext cx="8458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97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Distributivitatea înmulțirii</a:t>
            </a:r>
            <a:endParaRPr lang="en-US" sz="3600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779792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819400"/>
            <a:ext cx="72580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2016-09-29T16:13:56Z</dcterms:modified>
</cp:coreProperties>
</file>