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685800"/>
            <a:ext cx="7050017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2019-12-18T13:20:02Z</dcterms:modified>
</cp:coreProperties>
</file>