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4800"/>
            <a:ext cx="5553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914400"/>
            <a:ext cx="17907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114800"/>
            <a:ext cx="376666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657600"/>
            <a:ext cx="464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292894" y="926306"/>
            <a:ext cx="2690813" cy="266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6108220" y="1206978"/>
            <a:ext cx="3005139" cy="241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1600200"/>
            <a:ext cx="3124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4</cp:revision>
  <dcterms:created xsi:type="dcterms:W3CDTF">2006-08-16T00:00:00Z</dcterms:created>
  <dcterms:modified xsi:type="dcterms:W3CDTF">2016-04-26T10:27:21Z</dcterms:modified>
</cp:coreProperties>
</file>