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38600"/>
            <a:ext cx="2286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2133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aster Bunny Coloring Pages | BlueBonkers - cute easter bunny with an easter egg and a bow coloring page activity sheet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257800" y="4038600"/>
            <a:ext cx="152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28600"/>
            <a:ext cx="3352800" cy="370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905000"/>
            <a:ext cx="1981200" cy="21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Imagine similarÄ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234062" y="-262262"/>
            <a:ext cx="1380478" cy="266700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4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0"/>
            <a:ext cx="3552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6615874"/>
            <a:ext cx="1562100" cy="24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292406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076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724400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47725" y="4029075"/>
            <a:ext cx="2000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 Egg Printable Coloring Pages Eggs Printable Coloring Pag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83872" y="-21272"/>
            <a:ext cx="3124200" cy="36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Voici un coloriage de PÃ¢ques Ã  tÃ©lÃ©charger et imprimer gratuitement 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94655" y="775653"/>
            <a:ext cx="6019802" cy="52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aster Egg Printable Coloring Pages Eggs Printable Coloring Pag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83872" y="3255328"/>
            <a:ext cx="3124200" cy="362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2019-04-18T17:35:07Z</dcterms:modified>
</cp:coreProperties>
</file>