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3048000"/>
          </a:xfrm>
        </p:spPr>
        <p:txBody>
          <a:bodyPr>
            <a:normAutofit/>
          </a:bodyPr>
          <a:lstStyle/>
          <a:p>
            <a:r>
              <a:rPr lang="ro-RO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Poziționarea Parabolei față de axa Ox, semnul funcției de gradul al doilea, inecuații de gradul al doilea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Clasa a IX – a</a:t>
            </a:r>
          </a:p>
          <a:p>
            <a:r>
              <a:rPr lang="ro-RO" b="1" dirty="0" smtClean="0">
                <a:latin typeface="Times New Roman" pitchFamily="18" charset="0"/>
                <a:cs typeface="Times New Roman" pitchFamily="18" charset="0"/>
              </a:rPr>
              <a:t>Profesor Cosma Teodora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72" y="304800"/>
            <a:ext cx="860342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2000"/>
            <a:ext cx="807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27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Poziționarea Parabolei față de axa Ox, semnul funcției de gradul al doilea, inecuații de gradul al doilea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Poziționarea Parabolei față de axa Ox, semnul funcției de gradul al doilea, inecuații de gradul al doilea</dc:title>
  <dc:creator>Teodora</dc:creator>
  <cp:lastModifiedBy>Teodora</cp:lastModifiedBy>
  <cp:revision>9</cp:revision>
  <dcterms:created xsi:type="dcterms:W3CDTF">2006-08-16T00:00:00Z</dcterms:created>
  <dcterms:modified xsi:type="dcterms:W3CDTF">2016-03-15T20:47:40Z</dcterms:modified>
</cp:coreProperties>
</file>