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9" r:id="rId4"/>
    <p:sldId id="268" r:id="rId5"/>
    <p:sldId id="267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22</cp:revision>
  <dcterms:created xsi:type="dcterms:W3CDTF">2006-08-16T00:00:00Z</dcterms:created>
  <dcterms:modified xsi:type="dcterms:W3CDTF">2018-05-15T07:35:24Z</dcterms:modified>
</cp:coreProperties>
</file>