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248400"/>
            <a:ext cx="140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828800" y="381000"/>
            <a:ext cx="59372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5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600" y="1066800"/>
          <a:ext cx="4054864" cy="3784604"/>
        </p:xfrm>
        <a:graphic>
          <a:graphicData uri="http://schemas.openxmlformats.org/drawingml/2006/table">
            <a:tbl>
              <a:tblPr/>
              <a:tblGrid>
                <a:gridCol w="253169"/>
                <a:gridCol w="253169"/>
                <a:gridCol w="253169"/>
                <a:gridCol w="253169"/>
                <a:gridCol w="253169"/>
                <a:gridCol w="253169"/>
                <a:gridCol w="253169"/>
                <a:gridCol w="253169"/>
                <a:gridCol w="253689"/>
                <a:gridCol w="253689"/>
                <a:gridCol w="253689"/>
                <a:gridCol w="253689"/>
                <a:gridCol w="253689"/>
                <a:gridCol w="253689"/>
                <a:gridCol w="253689"/>
                <a:gridCol w="253689"/>
              </a:tblGrid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6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45" marR="616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2667000"/>
            <a:ext cx="12382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5257800"/>
            <a:ext cx="15144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3581400"/>
            <a:ext cx="20764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199124">
            <a:off x="1030063" y="2437057"/>
            <a:ext cx="13239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434400">
            <a:off x="6728334" y="4367140"/>
            <a:ext cx="21145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698451">
            <a:off x="7023193" y="1062934"/>
            <a:ext cx="15430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5029200"/>
            <a:ext cx="23717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18388567">
            <a:off x="129891" y="1523483"/>
            <a:ext cx="23717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18271874">
            <a:off x="6648813" y="2328238"/>
            <a:ext cx="942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81000" y="5029200"/>
            <a:ext cx="24003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16</cp:revision>
  <dcterms:created xsi:type="dcterms:W3CDTF">2006-08-16T00:00:00Z</dcterms:created>
  <dcterms:modified xsi:type="dcterms:W3CDTF">2019-08-27T18:51:20Z</dcterms:modified>
</cp:coreProperties>
</file>