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odora\Pictures\liceu-21.04.2016\P1240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2133600"/>
          </a:xfrm>
          <a:prstGeom prst="rect">
            <a:avLst/>
          </a:prstGeom>
          <a:noFill/>
        </p:spPr>
      </p:pic>
      <p:pic>
        <p:nvPicPr>
          <p:cNvPr id="1027" name="Picture 3" descr="C:\Users\Teodora\Pictures\liceu-21.04.2016\P1240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0"/>
            <a:ext cx="3047999" cy="2151529"/>
          </a:xfrm>
          <a:prstGeom prst="rect">
            <a:avLst/>
          </a:prstGeom>
          <a:noFill/>
        </p:spPr>
      </p:pic>
      <p:pic>
        <p:nvPicPr>
          <p:cNvPr id="1028" name="Picture 4" descr="C:\Users\Teodora\Pictures\liceu-21.04.2016\P1240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0"/>
            <a:ext cx="2971800" cy="2133600"/>
          </a:xfrm>
          <a:prstGeom prst="rect">
            <a:avLst/>
          </a:prstGeom>
          <a:noFill/>
        </p:spPr>
      </p:pic>
      <p:pic>
        <p:nvPicPr>
          <p:cNvPr id="1029" name="Picture 5" descr="C:\Users\Teodora\Pictures\liceu-21.04.2016\P1240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133600"/>
            <a:ext cx="3124200" cy="2286000"/>
          </a:xfrm>
          <a:prstGeom prst="rect">
            <a:avLst/>
          </a:prstGeom>
          <a:noFill/>
        </p:spPr>
      </p:pic>
      <p:pic>
        <p:nvPicPr>
          <p:cNvPr id="1030" name="Picture 6" descr="C:\Users\Teodora\Pictures\liceu-21.04.2016\P12408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133600"/>
            <a:ext cx="2971800" cy="2286000"/>
          </a:xfrm>
          <a:prstGeom prst="rect">
            <a:avLst/>
          </a:prstGeom>
          <a:noFill/>
        </p:spPr>
      </p:pic>
      <p:pic>
        <p:nvPicPr>
          <p:cNvPr id="1031" name="Picture 7" descr="C:\Users\Teodora\Pictures\liceu-21.04.2016\P12408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133600"/>
            <a:ext cx="3048000" cy="2286000"/>
          </a:xfrm>
          <a:prstGeom prst="rect">
            <a:avLst/>
          </a:prstGeom>
          <a:noFill/>
        </p:spPr>
      </p:pic>
      <p:pic>
        <p:nvPicPr>
          <p:cNvPr id="1032" name="Picture 8" descr="C:\Users\Teodora\Pictures\liceu-21.04.2016\P12408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419600"/>
            <a:ext cx="3124200" cy="2438400"/>
          </a:xfrm>
          <a:prstGeom prst="rect">
            <a:avLst/>
          </a:prstGeom>
          <a:noFill/>
        </p:spPr>
      </p:pic>
      <p:pic>
        <p:nvPicPr>
          <p:cNvPr id="1033" name="Picture 9" descr="C:\Users\Teodora\Pictures\liceu-21.04.2016\P12408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1" y="4381500"/>
            <a:ext cx="2971800" cy="2476500"/>
          </a:xfrm>
          <a:prstGeom prst="rect">
            <a:avLst/>
          </a:prstGeom>
          <a:noFill/>
        </p:spPr>
      </p:pic>
      <p:pic>
        <p:nvPicPr>
          <p:cNvPr id="1034" name="Picture 10" descr="C:\Users\Teodora\Pictures\liceu-21.04.2016\P124083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4419600"/>
            <a:ext cx="30480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odora\Pictures\liceu-21.04.2016\P1240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114800" cy="2971800"/>
          </a:xfrm>
          <a:prstGeom prst="rect">
            <a:avLst/>
          </a:prstGeom>
          <a:noFill/>
        </p:spPr>
      </p:pic>
      <p:pic>
        <p:nvPicPr>
          <p:cNvPr id="2051" name="Picture 3" descr="C:\Users\Teodora\Pictures\liceu-21.04.2016\P1240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"/>
            <a:ext cx="3962400" cy="2971800"/>
          </a:xfrm>
          <a:prstGeom prst="rect">
            <a:avLst/>
          </a:prstGeom>
          <a:noFill/>
        </p:spPr>
      </p:pic>
      <p:pic>
        <p:nvPicPr>
          <p:cNvPr id="2052" name="Picture 4" descr="C:\Users\Teodora\Pictures\liceu-21.04.2016\P1240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352800"/>
            <a:ext cx="4605074" cy="322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odora\Pictures\Margini pentru coșuleț, cu iepuraș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odora\Pictures\Iepurași pentru activităț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11</cp:revision>
  <dcterms:created xsi:type="dcterms:W3CDTF">2006-08-16T00:00:00Z</dcterms:created>
  <dcterms:modified xsi:type="dcterms:W3CDTF">2016-04-21T11:22:39Z</dcterms:modified>
</cp:coreProperties>
</file>