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28800"/>
            <a:ext cx="301807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514600"/>
            <a:ext cx="5029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304800"/>
            <a:ext cx="60198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3352800" cy="460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81000"/>
            <a:ext cx="5867400" cy="1031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3200400"/>
            <a:ext cx="48768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752600"/>
            <a:ext cx="3219450" cy="4740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04800"/>
            <a:ext cx="72617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2743200"/>
            <a:ext cx="52387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52600"/>
            <a:ext cx="2895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868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1752600"/>
            <a:ext cx="5562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4419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895600"/>
            <a:ext cx="2819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828800"/>
            <a:ext cx="5438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228600"/>
            <a:ext cx="86106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2895600"/>
            <a:ext cx="5715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84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12</cp:revision>
  <dcterms:created xsi:type="dcterms:W3CDTF">2006-08-16T00:00:00Z</dcterms:created>
  <dcterms:modified xsi:type="dcterms:W3CDTF">2016-03-03T23:40:58Z</dcterms:modified>
</cp:coreProperties>
</file>