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"/>
            <a:ext cx="4724400" cy="32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276600"/>
            <a:ext cx="441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472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11</cp:revision>
  <dcterms:created xsi:type="dcterms:W3CDTF">2006-08-16T00:00:00Z</dcterms:created>
  <dcterms:modified xsi:type="dcterms:W3CDTF">2020-06-09T19:38:05Z</dcterms:modified>
</cp:coreProperties>
</file>