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20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B06-F50F-4664-8726-181A67453ABA}" type="datetimeFigureOut">
              <a:rPr lang="en-US" smtClean="0"/>
              <a:t>01/02/2014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D38-0376-43E8-91E2-B8D6B737A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B06-F50F-4664-8726-181A67453ABA}" type="datetimeFigureOut">
              <a:rPr lang="en-US" smtClean="0"/>
              <a:t>01/02/2014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D38-0376-43E8-91E2-B8D6B737A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B06-F50F-4664-8726-181A67453ABA}" type="datetimeFigureOut">
              <a:rPr lang="en-US" smtClean="0"/>
              <a:t>01/02/2014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D38-0376-43E8-91E2-B8D6B737A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B06-F50F-4664-8726-181A67453ABA}" type="datetimeFigureOut">
              <a:rPr lang="en-US" smtClean="0"/>
              <a:t>01/02/2014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D38-0376-43E8-91E2-B8D6B737A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B06-F50F-4664-8726-181A67453ABA}" type="datetimeFigureOut">
              <a:rPr lang="en-US" smtClean="0"/>
              <a:t>01/02/2014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D38-0376-43E8-91E2-B8D6B737A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B06-F50F-4664-8726-181A67453ABA}" type="datetimeFigureOut">
              <a:rPr lang="en-US" smtClean="0"/>
              <a:t>01/02/2014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D38-0376-43E8-91E2-B8D6B737A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B06-F50F-4664-8726-181A67453ABA}" type="datetimeFigureOut">
              <a:rPr lang="en-US" smtClean="0"/>
              <a:t>01/02/2014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D38-0376-43E8-91E2-B8D6B737A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B06-F50F-4664-8726-181A67453ABA}" type="datetimeFigureOut">
              <a:rPr lang="en-US" smtClean="0"/>
              <a:t>01/02/2014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D38-0376-43E8-91E2-B8D6B737A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B06-F50F-4664-8726-181A67453ABA}" type="datetimeFigureOut">
              <a:rPr lang="en-US" smtClean="0"/>
              <a:t>01/02/2014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D38-0376-43E8-91E2-B8D6B737A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B06-F50F-4664-8726-181A67453ABA}" type="datetimeFigureOut">
              <a:rPr lang="en-US" smtClean="0"/>
              <a:t>01/02/2014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D38-0376-43E8-91E2-B8D6B737A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B06-F50F-4664-8726-181A67453ABA}" type="datetimeFigureOut">
              <a:rPr lang="en-US" smtClean="0"/>
              <a:t>01/02/2014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D38-0376-43E8-91E2-B8D6B737A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E6B06-F50F-4664-8726-181A67453ABA}" type="datetimeFigureOut">
              <a:rPr lang="en-US" smtClean="0"/>
              <a:t>01/02/2014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E8D38-0376-43E8-91E2-B8D6B737A6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user\Pictures\P114035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57514">
            <a:off x="972147" y="1239647"/>
            <a:ext cx="3215938" cy="2294736"/>
          </a:xfrm>
          <a:prstGeom prst="rect">
            <a:avLst/>
          </a:prstGeom>
          <a:noFill/>
        </p:spPr>
      </p:pic>
      <p:pic>
        <p:nvPicPr>
          <p:cNvPr id="1028" name="Picture 4" descr="C:\Users\user\Pictures\P114035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3810000"/>
            <a:ext cx="3505200" cy="2340119"/>
          </a:xfrm>
          <a:prstGeom prst="rect">
            <a:avLst/>
          </a:prstGeom>
          <a:noFill/>
        </p:spPr>
      </p:pic>
      <p:pic>
        <p:nvPicPr>
          <p:cNvPr id="1029" name="Picture 5" descr="C:\Users\user\Pictures\P114035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762000"/>
            <a:ext cx="3581400" cy="2292927"/>
          </a:xfrm>
          <a:prstGeom prst="rect">
            <a:avLst/>
          </a:prstGeom>
          <a:noFill/>
        </p:spPr>
      </p:pic>
      <p:pic>
        <p:nvPicPr>
          <p:cNvPr id="1030" name="Picture 6" descr="H:\Poze,2013-2014\Poe, 2014, 2\115_PANA\P115007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0" y="3124200"/>
            <a:ext cx="2667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2014-02-01T07:31:19Z</dcterms:created>
  <dcterms:modified xsi:type="dcterms:W3CDTF">2014-02-01T07:38:52Z</dcterms:modified>
</cp:coreProperties>
</file>