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Școala Altfel-2020-11A, recuoerare-30.03.202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2020-03-29T16:48:00Z</dcterms:modified>
</cp:coreProperties>
</file>